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8" r:id="rId2"/>
  </p:sldMasterIdLst>
  <p:notesMasterIdLst>
    <p:notesMasterId r:id="rId44"/>
  </p:notesMasterIdLst>
  <p:sldIdLst>
    <p:sldId id="374" r:id="rId3"/>
    <p:sldId id="308" r:id="rId4"/>
    <p:sldId id="309" r:id="rId5"/>
    <p:sldId id="259" r:id="rId6"/>
    <p:sldId id="260" r:id="rId7"/>
    <p:sldId id="307" r:id="rId8"/>
    <p:sldId id="359" r:id="rId9"/>
    <p:sldId id="263" r:id="rId10"/>
    <p:sldId id="264" r:id="rId11"/>
    <p:sldId id="265" r:id="rId12"/>
    <p:sldId id="266" r:id="rId13"/>
    <p:sldId id="268" r:id="rId14"/>
    <p:sldId id="267" r:id="rId15"/>
    <p:sldId id="271" r:id="rId16"/>
    <p:sldId id="269"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73" r:id="rId41"/>
    <p:sldId id="371" r:id="rId42"/>
    <p:sldId id="372" r:id="rId43"/>
  </p:sldIdLst>
  <p:sldSz cx="9144000" cy="5143500" type="screen16x9"/>
  <p:notesSz cx="6858000" cy="9144000"/>
  <p:embeddedFontLst>
    <p:embeddedFont>
      <p:font typeface="Calibri" panose="020F0502020204030204" pitchFamily="34" charset="0"/>
      <p:regular r:id="rId45"/>
      <p:bold r:id="rId46"/>
      <p:italic r:id="rId47"/>
      <p:boldItalic r:id="rId48"/>
    </p:embeddedFont>
    <p:embeddedFont>
      <p:font typeface="Cambria" panose="02040503050406030204" pitchFamily="18" charset="0"/>
      <p:regular r:id="rId49"/>
      <p:bold r:id="rId50"/>
      <p:italic r:id="rId51"/>
      <p:boldItalic r:id="rId52"/>
    </p:embeddedFont>
    <p:embeddedFont>
      <p:font typeface="Corbel" panose="020B0503020204020204" pitchFamily="34" charset="0"/>
      <p:regular r:id="rId53"/>
      <p:bold r:id="rId54"/>
      <p:italic r:id="rId55"/>
      <p:boldItalic r:id="rId56"/>
    </p:embeddedFont>
    <p:embeddedFont>
      <p:font typeface="Trebuchet MS" panose="020B060302020202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F321235F-A5F5-65FB-9AAC-E87FC5C58FF6}" name="Lori Van Houten" initials="LVH" userId="S::lvanhou@wested.org::9781f2a4-c9ad-4065-9786-690c9e63ae09" providerId="AD"/>
  <p188:author id="{44F63B98-6C83-FE93-191E-356F6FB936D1}" name="Shawn Bakken" initials="SB" userId="9f0f44e05bcbe7ae" providerId="Windows Live"/>
  <p188:author id="{1A5DABA5-64AD-5110-F89A-B4947901D7CE}" name="Cathy Cambron" initials="CC" userId="Cathy Cambron" providerId="None"/>
  <p188:author id="{199476AF-D6C9-71B1-7C59-55C25258ACFA}" name="Kim Austin" initials="KA" userId="S::kaustin@wested.org::0c9f4bc9-f02b-4588-b845-d5ea20de6d3e" providerId="AD"/>
  <p188:author id="{A5CA52D5-524A-CB07-AAEA-D627C8BF472D}" name="Alicia Bowman" initials="AB" userId="hRW0goNdaGp10h3uDgkUzIlkMomQPximKnxPRHPsJLQ="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tt Thompson" initials="MT" lastIdx="1" clrIdx="0">
    <p:extLst>
      <p:ext uri="{19B8F6BF-5375-455C-9EA6-DF929625EA0E}">
        <p15:presenceInfo xmlns:p15="http://schemas.microsoft.com/office/powerpoint/2012/main" userId="S::mthomps4@wested.org::2defd052-b364-4ed1-94fe-b899dd030d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D2BCA-547D-478F-9559-EF93D66D952E}" v="118" dt="2021-11-09T19:35:26.174"/>
    <p1510:client id="{2A1A9501-C8E2-4FE6-9340-C74AEACAB5B7}" v="3" dt="2021-12-16T19:33:40.033"/>
    <p1510:client id="{2B3695DA-32D7-469F-AB0F-79BA1BB2F7CE}" v="2" dt="2021-12-17T03:03:14.413"/>
    <p1510:client id="{2D13E3C8-A0BB-46FC-962E-5F834BE6FF7D}" v="13" dt="2022-09-14T18:00:43.695"/>
    <p1510:client id="{2F170A44-E2F2-4E24-A066-E239E240A864}" v="8" dt="2022-10-25T23:20:17.287"/>
    <p1510:client id="{306C36F5-BE85-43F6-B135-75CDD433394C}" v="3" dt="2021-12-16T19:37:39.593"/>
    <p1510:client id="{39162206-6B73-4DF9-9EA0-C67936418745}" v="2" dt="2021-12-10T17:13:20.194"/>
    <p1510:client id="{3DB5879B-2254-4187-92BF-AA106BB8826F}" v="22" dt="2022-07-01T18:39:15.786"/>
    <p1510:client id="{74FF0988-96E6-4C42-BAD7-0EA809F6EECE}" v="2" dt="2022-07-28T03:50:22.509"/>
    <p1510:client id="{A21C03E5-6CEE-4CDD-B519-BF069796640D}" v="5" dt="2021-12-14T00:46:14.681"/>
    <p1510:client id="{BD357E70-8B52-407D-82C6-70E446F2333B}" v="52" dt="2021-12-10T16:57:52.693"/>
    <p1510:client id="{C8AA9221-DC0F-4251-BDD2-7592FCAC34A0}" v="3" dt="2022-10-25T23:18:58.066"/>
    <p1510:client id="{FB7BD838-72D6-431B-96B1-18B9F59C800D}" v="19" dt="2021-11-01T17:37:50.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0435"/>
    <p:restoredTop sz="65704"/>
  </p:normalViewPr>
  <p:slideViewPr>
    <p:cSldViewPr snapToGrid="0">
      <p:cViewPr>
        <p:scale>
          <a:sx n="77" d="100"/>
          <a:sy n="77" d="100"/>
        </p:scale>
        <p:origin x="344" y="6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font" Target="fonts/font15.fntdata"/><Relationship Id="rId67"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Austin" userId="ps/kO6BA9KWAjHLbsxv9pWngsZodD48B/mc8PTE1gFM=" providerId="None" clId="Web-{2D13E3C8-A0BB-46FC-962E-5F834BE6FF7D}"/>
    <pc:docChg chg="addSld delSld modSld addMainMaster">
      <pc:chgData name="Kim Austin" userId="ps/kO6BA9KWAjHLbsxv9pWngsZodD48B/mc8PTE1gFM=" providerId="None" clId="Web-{2D13E3C8-A0BB-46FC-962E-5F834BE6FF7D}" dt="2022-09-14T18:00:43.695" v="10"/>
      <pc:docMkLst>
        <pc:docMk/>
      </pc:docMkLst>
      <pc:sldChg chg="delSp modSp del">
        <pc:chgData name="Kim Austin" userId="ps/kO6BA9KWAjHLbsxv9pWngsZodD48B/mc8PTE1gFM=" providerId="None" clId="Web-{2D13E3C8-A0BB-46FC-962E-5F834BE6FF7D}" dt="2022-09-14T18:00:43.695" v="10"/>
        <pc:sldMkLst>
          <pc:docMk/>
          <pc:sldMk cId="0" sldId="256"/>
        </pc:sldMkLst>
        <pc:spChg chg="del">
          <ac:chgData name="Kim Austin" userId="ps/kO6BA9KWAjHLbsxv9pWngsZodD48B/mc8PTE1gFM=" providerId="None" clId="Web-{2D13E3C8-A0BB-46FC-962E-5F834BE6FF7D}" dt="2022-09-14T17:59:18.768" v="1"/>
          <ac:spMkLst>
            <pc:docMk/>
            <pc:sldMk cId="0" sldId="256"/>
            <ac:spMk id="4" creationId="{60ACB5C1-6A80-EC4A-8131-54AB2E523390}"/>
          </ac:spMkLst>
        </pc:spChg>
        <pc:spChg chg="mod">
          <ac:chgData name="Kim Austin" userId="ps/kO6BA9KWAjHLbsxv9pWngsZodD48B/mc8PTE1gFM=" providerId="None" clId="Web-{2D13E3C8-A0BB-46FC-962E-5F834BE6FF7D}" dt="2022-09-14T17:59:14.564" v="0" actId="20577"/>
          <ac:spMkLst>
            <pc:docMk/>
            <pc:sldMk cId="0" sldId="256"/>
            <ac:spMk id="141" creationId="{00000000-0000-0000-0000-000000000000}"/>
          </ac:spMkLst>
        </pc:spChg>
      </pc:sldChg>
      <pc:sldChg chg="modSp add">
        <pc:chgData name="Kim Austin" userId="ps/kO6BA9KWAjHLbsxv9pWngsZodD48B/mc8PTE1gFM=" providerId="None" clId="Web-{2D13E3C8-A0BB-46FC-962E-5F834BE6FF7D}" dt="2022-09-14T18:00:36.491" v="9" actId="20577"/>
        <pc:sldMkLst>
          <pc:docMk/>
          <pc:sldMk cId="46459708" sldId="374"/>
        </pc:sldMkLst>
        <pc:spChg chg="mod">
          <ac:chgData name="Kim Austin" userId="ps/kO6BA9KWAjHLbsxv9pWngsZodD48B/mc8PTE1gFM=" providerId="None" clId="Web-{2D13E3C8-A0BB-46FC-962E-5F834BE6FF7D}" dt="2022-09-14T18:00:36.491" v="9" actId="20577"/>
          <ac:spMkLst>
            <pc:docMk/>
            <pc:sldMk cId="46459708" sldId="374"/>
            <ac:spMk id="118" creationId="{00000000-0000-0000-0000-000000000000}"/>
          </ac:spMkLst>
        </pc:spChg>
      </pc:sldChg>
      <pc:sldMasterChg chg="add addSldLayout">
        <pc:chgData name="Kim Austin" userId="ps/kO6BA9KWAjHLbsxv9pWngsZodD48B/mc8PTE1gFM=" providerId="None" clId="Web-{2D13E3C8-A0BB-46FC-962E-5F834BE6FF7D}" dt="2022-09-14T18:00:16.693" v="2"/>
        <pc:sldMasterMkLst>
          <pc:docMk/>
          <pc:sldMasterMk cId="0" sldId="2147483678"/>
        </pc:sldMasterMkLst>
        <pc:sldLayoutChg chg="add">
          <pc:chgData name="Kim Austin" userId="ps/kO6BA9KWAjHLbsxv9pWngsZodD48B/mc8PTE1gFM=" providerId="None" clId="Web-{2D13E3C8-A0BB-46FC-962E-5F834BE6FF7D}" dt="2022-09-14T18:00:16.693" v="2"/>
          <pc:sldLayoutMkLst>
            <pc:docMk/>
            <pc:sldMasterMk cId="0" sldId="2147483678"/>
            <pc:sldLayoutMk cId="0" sldId="2147483679"/>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80"/>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81"/>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82"/>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83"/>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84"/>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85"/>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86"/>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87"/>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88"/>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89"/>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90"/>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91"/>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92"/>
          </pc:sldLayoutMkLst>
        </pc:sldLayoutChg>
        <pc:sldLayoutChg chg="add">
          <pc:chgData name="Kim Austin" userId="ps/kO6BA9KWAjHLbsxv9pWngsZodD48B/mc8PTE1gFM=" providerId="None" clId="Web-{2D13E3C8-A0BB-46FC-962E-5F834BE6FF7D}" dt="2022-09-14T18:00:16.693" v="2"/>
          <pc:sldLayoutMkLst>
            <pc:docMk/>
            <pc:sldMasterMk cId="0" sldId="2147483678"/>
            <pc:sldLayoutMk cId="0" sldId="2147483693"/>
          </pc:sldLayoutMkLst>
        </pc:sldLayoutChg>
      </pc:sldMasterChg>
    </pc:docChg>
  </pc:docChgLst>
  <pc:docChgLst>
    <pc:chgData name="Kim Austin" userId="ps/kO6BA9KWAjHLbsxv9pWngsZodD48B/mc8PTE1gFM=" providerId="None" clId="Web-{2F170A44-E2F2-4E24-A066-E239E240A864}"/>
    <pc:docChg chg="modSld">
      <pc:chgData name="Kim Austin" userId="ps/kO6BA9KWAjHLbsxv9pWngsZodD48B/mc8PTE1gFM=" providerId="None" clId="Web-{2F170A44-E2F2-4E24-A066-E239E240A864}" dt="2022-10-25T23:20:17.287" v="6" actId="14100"/>
      <pc:docMkLst>
        <pc:docMk/>
      </pc:docMkLst>
      <pc:sldChg chg="modSp">
        <pc:chgData name="Kim Austin" userId="ps/kO6BA9KWAjHLbsxv9pWngsZodD48B/mc8PTE1gFM=" providerId="None" clId="Web-{2F170A44-E2F2-4E24-A066-E239E240A864}" dt="2022-10-25T23:20:17.287" v="6" actId="14100"/>
        <pc:sldMkLst>
          <pc:docMk/>
          <pc:sldMk cId="1817469200" sldId="371"/>
        </pc:sldMkLst>
        <pc:spChg chg="mod">
          <ac:chgData name="Kim Austin" userId="ps/kO6BA9KWAjHLbsxv9pWngsZodD48B/mc8PTE1gFM=" providerId="None" clId="Web-{2F170A44-E2F2-4E24-A066-E239E240A864}" dt="2022-10-25T23:20:17.287" v="6" actId="14100"/>
          <ac:spMkLst>
            <pc:docMk/>
            <pc:sldMk cId="1817469200" sldId="371"/>
            <ac:spMk id="2" creationId="{CBB7FAAC-2988-484E-A5E4-78FF0300A453}"/>
          </ac:spMkLst>
        </pc:spChg>
      </pc:sldChg>
    </pc:docChg>
  </pc:docChgLst>
  <pc:docChgLst>
    <pc:chgData name="Kim Austin" userId="ps/kO6BA9KWAjHLbsxv9pWngsZodD48B/mc8PTE1gFM=" providerId="None" clId="Web-{C8AA9221-DC0F-4251-BDD2-7592FCAC34A0}"/>
    <pc:docChg chg="modSld">
      <pc:chgData name="Kim Austin" userId="ps/kO6BA9KWAjHLbsxv9pWngsZodD48B/mc8PTE1gFM=" providerId="None" clId="Web-{C8AA9221-DC0F-4251-BDD2-7592FCAC34A0}" dt="2022-10-25T23:18:58.066" v="2" actId="20577"/>
      <pc:docMkLst>
        <pc:docMk/>
      </pc:docMkLst>
      <pc:sldChg chg="modSp">
        <pc:chgData name="Kim Austin" userId="ps/kO6BA9KWAjHLbsxv9pWngsZodD48B/mc8PTE1gFM=" providerId="None" clId="Web-{C8AA9221-DC0F-4251-BDD2-7592FCAC34A0}" dt="2022-10-25T23:18:48.394" v="0" actId="1076"/>
        <pc:sldMkLst>
          <pc:docMk/>
          <pc:sldMk cId="1817469200" sldId="371"/>
        </pc:sldMkLst>
        <pc:spChg chg="mod">
          <ac:chgData name="Kim Austin" userId="ps/kO6BA9KWAjHLbsxv9pWngsZodD48B/mc8PTE1gFM=" providerId="None" clId="Web-{C8AA9221-DC0F-4251-BDD2-7592FCAC34A0}" dt="2022-10-25T23:18:48.394" v="0" actId="1076"/>
          <ac:spMkLst>
            <pc:docMk/>
            <pc:sldMk cId="1817469200" sldId="371"/>
            <ac:spMk id="2" creationId="{CBB7FAAC-2988-484E-A5E4-78FF0300A453}"/>
          </ac:spMkLst>
        </pc:spChg>
      </pc:sldChg>
      <pc:sldChg chg="modSp">
        <pc:chgData name="Kim Austin" userId="ps/kO6BA9KWAjHLbsxv9pWngsZodD48B/mc8PTE1gFM=" providerId="None" clId="Web-{C8AA9221-DC0F-4251-BDD2-7592FCAC34A0}" dt="2022-10-25T23:18:58.066" v="2" actId="20577"/>
        <pc:sldMkLst>
          <pc:docMk/>
          <pc:sldMk cId="3053647648" sldId="372"/>
        </pc:sldMkLst>
        <pc:spChg chg="mod">
          <ac:chgData name="Kim Austin" userId="ps/kO6BA9KWAjHLbsxv9pWngsZodD48B/mc8PTE1gFM=" providerId="None" clId="Web-{C8AA9221-DC0F-4251-BDD2-7592FCAC34A0}" dt="2022-10-25T23:18:58.066" v="2" actId="20577"/>
          <ac:spMkLst>
            <pc:docMk/>
            <pc:sldMk cId="3053647648" sldId="372"/>
            <ac:spMk id="2" creationId="{CBB7FAAC-2988-484E-A5E4-78FF0300A4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HKK8D7Mu2c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youtu.be/HKK8D7Mu2cI"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999d9bf2f5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999d9bf2f5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999d9bf2f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999d9bf2f5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dirty="0"/>
              <a:t>This video may be used in this module to preview or reinforce some of the central ideas: </a:t>
            </a:r>
            <a:r>
              <a:rPr lang="en-US" sz="1100" b="0" i="1" u="none" strike="noStrike" cap="none" dirty="0">
                <a:solidFill>
                  <a:srgbClr val="000000"/>
                </a:solidFill>
                <a:effectLst/>
                <a:latin typeface="Arial"/>
                <a:ea typeface="Arial"/>
                <a:cs typeface="Arial"/>
                <a:sym typeface="Arial"/>
              </a:rPr>
              <a:t>Prototyping Ideas for Change</a:t>
            </a:r>
            <a:r>
              <a:rPr lang="en-US" sz="1100" b="0" i="0" u="none" strike="noStrike" cap="none" dirty="0">
                <a:solidFill>
                  <a:srgbClr val="000000"/>
                </a:solidFill>
                <a:effectLst/>
                <a:latin typeface="Arial"/>
                <a:ea typeface="Arial"/>
                <a:cs typeface="Arial"/>
                <a:sym typeface="Arial"/>
              </a:rPr>
              <a:t>, </a:t>
            </a:r>
            <a:r>
              <a:rPr lang="en-US" sz="1100" b="0" i="0" u="sng" strike="noStrike" cap="none" dirty="0">
                <a:solidFill>
                  <a:srgbClr val="000000"/>
                </a:solidFill>
                <a:effectLst/>
                <a:latin typeface="Arial"/>
                <a:ea typeface="Arial"/>
                <a:cs typeface="Arial"/>
                <a:sym typeface="Arial"/>
                <a:hlinkClick r:id="rId3"/>
              </a:rPr>
              <a:t>https://youtu.be/HKK8D7Mu2cI</a:t>
            </a:r>
            <a:endParaRPr dirty="0"/>
          </a:p>
        </p:txBody>
      </p:sp>
      <p:sp>
        <p:nvSpPr>
          <p:cNvPr id="219" name="Google Shape;219;g999d9bf2f5_0_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99d9bf2f5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99d9bf2f5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dirty="0"/>
              <a:t>Be prepared with an example of a quick win, something that is high impact but low effort (such as a routine added to an existing meeting). You may choose to have participants reflect individually on the question or ask for individuals to share examples of possible quick wins.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9a884116f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9a884116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describe each option, have examples of each, but not the examples on the next slide.</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999d9bf2f5_0_1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999d9bf2f5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Provide 10 minutes to complete the activity in trios. The list is in the participant workbook.</a:t>
            </a:r>
          </a:p>
          <a:p>
            <a:pPr marL="158750" indent="0">
              <a:buNone/>
            </a:pPr>
            <a:r>
              <a:rPr lang="en-US" sz="1100" b="0" i="0" u="none" strike="noStrike" cap="none" dirty="0">
                <a:solidFill>
                  <a:srgbClr val="000000"/>
                </a:solidFill>
                <a:effectLst/>
                <a:latin typeface="Arial"/>
                <a:ea typeface="Arial"/>
                <a:cs typeface="Arial"/>
                <a:sym typeface="Arial"/>
              </a:rPr>
              <a:t> </a:t>
            </a:r>
          </a:p>
          <a:p>
            <a:pPr marL="158750" indent="0">
              <a:buNone/>
            </a:pPr>
            <a:r>
              <a:rPr lang="en-US" sz="1100" b="0" i="0" u="none" strike="noStrike" cap="none" dirty="0">
                <a:solidFill>
                  <a:srgbClr val="000000"/>
                </a:solidFill>
                <a:effectLst/>
                <a:latin typeface="Arial"/>
                <a:ea typeface="Arial"/>
                <a:cs typeface="Arial"/>
                <a:sym typeface="Arial"/>
              </a:rPr>
              <a:t>When you return to the whole group, ask if there are any highlights from the groups that they would like to share. Be sure participants explain why they placed the change idea where they did. It is possible for trios to have conflicting answers, depending on a person’s role and the scope of the change (e.g., change the bell schedule across the district or revise the schedule for one grade level at a school).</a:t>
            </a:r>
            <a:r>
              <a:rPr lang="en-US" dirty="0">
                <a:effectLst/>
              </a:rPr>
              <a:t> </a:t>
            </a:r>
            <a:r>
              <a:rPr lang="en-US" sz="1100" b="0" i="0" u="none" strike="noStrike" cap="none" dirty="0">
                <a:solidFill>
                  <a:srgbClr val="000000"/>
                </a:solidFill>
                <a:effectLst/>
                <a:latin typeface="Arial"/>
                <a:ea typeface="Arial"/>
                <a:cs typeface="Arial"/>
                <a:sym typeface="Arial"/>
              </a:rPr>
              <a:t>Participants should offer a justification for their answer. </a:t>
            </a:r>
            <a:r>
              <a:rPr lang="en-US" dirty="0"/>
              <a:t>There are no right or wrong answers here; the examples are to encourage a discussion.</a:t>
            </a:r>
            <a:endParaRPr lang="en-US" dirty="0">
              <a:latin typeface="Calibri"/>
              <a:cs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99d9bf2f5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999d9bf2f5_0_5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indent="-355600">
              <a:buFont typeface="Calibri,Sans-Serif"/>
              <a:buChar char="●"/>
            </a:pPr>
            <a:r>
              <a:rPr lang="en" dirty="0">
                <a:sym typeface="Calibri"/>
              </a:rPr>
              <a:t>Identifying a general change concept, but not a specific change idea (e.g., new planning process versus a planning template).</a:t>
            </a:r>
            <a:endParaRPr lang="en-US" dirty="0">
              <a:sym typeface="Calibri"/>
            </a:endParaRPr>
          </a:p>
          <a:p>
            <a:pPr indent="-355600">
              <a:buFont typeface="Calibri,Sans-Serif"/>
              <a:buChar char="●"/>
            </a:pPr>
            <a:r>
              <a:rPr lang="en" dirty="0">
                <a:sym typeface="Calibri"/>
              </a:rPr>
              <a:t>Selecting change ideas that are not changes</a:t>
            </a:r>
            <a:r>
              <a:rPr lang="en" b="0" i="0" u="none" strike="noStrike" cap="none" dirty="0">
                <a:sym typeface="Calibri"/>
              </a:rPr>
              <a:t>, </a:t>
            </a:r>
            <a:r>
              <a:rPr lang="en" dirty="0">
                <a:sym typeface="Calibri"/>
              </a:rPr>
              <a:t>but instead are more resources to continue doing the same thing (e.g., funding so we can expand a program that is not showing documented results).</a:t>
            </a:r>
            <a:endParaRPr lang="en-US" dirty="0">
              <a:sym typeface="Calibri"/>
            </a:endParaRPr>
          </a:p>
          <a:p>
            <a:pPr indent="-355600">
              <a:buFont typeface="Calibri,Sans-Serif"/>
              <a:buChar char="●"/>
            </a:pPr>
            <a:r>
              <a:rPr lang="en" dirty="0">
                <a:sym typeface="Calibri"/>
              </a:rPr>
              <a:t>Not considering promising practices from others because you are convinced your problem is unique (not adopting a learning stance and collaborative behavior).</a:t>
            </a:r>
            <a:endParaRPr lang="en-US" dirty="0">
              <a:sym typeface="Calibri"/>
            </a:endParaRPr>
          </a:p>
          <a:p>
            <a:pPr indent="-355600">
              <a:buFont typeface="Calibri,Sans-Serif"/>
              <a:buChar char="●"/>
            </a:pPr>
            <a:r>
              <a:rPr lang="en" dirty="0">
                <a:sym typeface="Calibri"/>
              </a:rPr>
              <a:t>Trying to find the perfect solution </a:t>
            </a:r>
            <a:r>
              <a:rPr lang="en" b="0" i="0" u="none" strike="noStrike" cap="none" dirty="0">
                <a:sym typeface="Calibri"/>
              </a:rPr>
              <a:t>and </a:t>
            </a:r>
            <a:r>
              <a:rPr lang="en" dirty="0">
                <a:sym typeface="Calibri"/>
              </a:rPr>
              <a:t>never getting started on anything (spending months to perfect a prototype instead of testing something that will work but isn't perfect).</a:t>
            </a:r>
          </a:p>
          <a:p>
            <a:pPr marL="0" lvl="0" indent="0" algn="l">
              <a:spcBef>
                <a:spcPts val="0"/>
              </a:spcBef>
              <a:spcAft>
                <a:spcPts val="0"/>
              </a:spcAft>
              <a:buNone/>
            </a:pPr>
            <a:endParaRPr lang="en-US" sz="1400" b="0" i="0" u="none" strike="noStrike" cap="none" dirty="0">
              <a:solidFill>
                <a:schemeClr val="dk1"/>
              </a:solidFill>
              <a:latin typeface="Calibri"/>
              <a:ea typeface="Calibri"/>
              <a:cs typeface="Calibri"/>
            </a:endParaRPr>
          </a:p>
        </p:txBody>
      </p:sp>
      <p:sp>
        <p:nvSpPr>
          <p:cNvPr id="243" name="Google Shape;243;g999d9bf2f5_0_5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a884116f0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a884116f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endParaRPr sz="1200" b="1">
              <a:solidFill>
                <a:schemeClr val="dk2"/>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999d9bf2f5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999d9bf2f5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9a8cf9676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9a8cf9676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Explain to participants that one way to avoid fast thinking and to not have assumptions guide your selection of a change idea is to start by reviewing research and evidence. Research doesn’t have to be long research articles in peer-reviewed journals. Evidence-based practice is also found in infographics, research summaries, archived webinars, books, and conference presentations. Ask participants to share places they have looked for evidence-based practices.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9a8cf96760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9a8cf96760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a:solidFill>
                  <a:srgbClr val="000000"/>
                </a:solidFill>
                <a:effectLst/>
                <a:latin typeface="Arial"/>
                <a:ea typeface="Arial"/>
                <a:cs typeface="Arial"/>
                <a:sym typeface="Arial"/>
              </a:rPr>
              <a:t>The Every </a:t>
            </a:r>
            <a:r>
              <a:rPr lang="en-US" sz="1100" b="0" i="0" u="none" strike="noStrike" cap="none" dirty="0">
                <a:solidFill>
                  <a:srgbClr val="000000"/>
                </a:solidFill>
                <a:effectLst/>
                <a:latin typeface="Arial"/>
                <a:ea typeface="Arial"/>
                <a:cs typeface="Arial"/>
                <a:sym typeface="Arial"/>
              </a:rPr>
              <a:t>Student Succeeds Act identifies four tiers for evidence-based practice to support educational institutions to critically examine the solutions they choose to implement.</a:t>
            </a:r>
            <a:r>
              <a:rPr lang="en-US" dirty="0">
                <a:effectLst/>
              </a:rPr>
              <a:t> If you are engaging in inquiry as part of a state- or district-sponsored initiative such as a reading improvement grant, you may already be familiar with these tiers.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1594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a884116f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a884116f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a8cf9676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a8cf9676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latin typeface="Trebuchet MS"/>
                <a:ea typeface="Trebuchet MS"/>
                <a:cs typeface="Trebuchet MS"/>
                <a:sym typeface="Trebuchet MS"/>
              </a:rPr>
              <a:t>Tell participants that there are nearly 30 practice guides and more on the way. They’re designed for use by educators and include topics from teaching fractions, to using data, to supporting English learners. Each practice guide has a set of research-based recommendations that have been identified by a panel of experts, including researchers and practitioners. And beneath each recommendation, there’s also a set of practices or indicators that, when implemented well, can improve student outcomes. Each guide also has specific classroom examples and ways of overcoming obstacles and roadblocks to implementation.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latin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dirty="0">
                <a:latin typeface="Trebuchet MS"/>
                <a:sym typeface="Trebuchet MS"/>
              </a:rPr>
              <a:t>Note to facilitators: </a:t>
            </a:r>
            <a:r>
              <a:rPr lang="en-US" sz="1100" dirty="0">
                <a:latin typeface="Trebuchet MS"/>
                <a:sym typeface="Trebuchet MS"/>
              </a:rPr>
              <a:t>The evidence for a practice guide recommendation goes from “strong” to “moderate” to “minimal.” This corresponds roughly to the tiers of evidence used in the ESSA. The ratings are based on the number of studies, the study design, the nature of the participants in the study relative to the focus of the practice guide, and whether findings are consistently positive, among other criteria. How the ratings are established is explained in each practice guide.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a1ecc7571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a1ecc7571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Organize participants in trios. Ask them to select a practice guide to review and respond to the questions on the slide, which also appear in their workbook.</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a1ecc7571c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a1ecc7571c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debriefing, emphasize the structure of the practice guides (list of recommendations and practices, strength of the evidence, classroom examples, obstacles and roadblocks to implementation), and ask participants how they might use the practice guides as part of developing change ideas.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9a8cf96760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9a8cf96760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9a8cf96760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9a8cf96760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You may choose to facilitate this section or show the </a:t>
            </a:r>
            <a:r>
              <a:rPr lang="en-US" sz="1100" b="0" i="1" u="none" strike="noStrike" cap="none" dirty="0">
                <a:solidFill>
                  <a:srgbClr val="000000"/>
                </a:solidFill>
                <a:effectLst/>
                <a:latin typeface="Arial"/>
                <a:ea typeface="Arial"/>
                <a:cs typeface="Arial"/>
                <a:sym typeface="Arial"/>
              </a:rPr>
              <a:t>Prototyping Ideas for Change</a:t>
            </a:r>
            <a:r>
              <a:rPr lang="en-US" sz="1100" b="0" i="0" u="none" strike="noStrike" cap="none" dirty="0">
                <a:solidFill>
                  <a:srgbClr val="000000"/>
                </a:solidFill>
                <a:effectLst/>
                <a:latin typeface="Arial"/>
                <a:ea typeface="Arial"/>
                <a:cs typeface="Arial"/>
                <a:sym typeface="Arial"/>
              </a:rPr>
              <a:t> video. You can also do both.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1" u="none" strike="noStrike" cap="none" dirty="0">
                <a:solidFill>
                  <a:srgbClr val="000000"/>
                </a:solidFill>
                <a:effectLst/>
                <a:latin typeface="Arial"/>
                <a:ea typeface="Arial"/>
                <a:cs typeface="Arial"/>
                <a:sym typeface="Arial"/>
              </a:rPr>
              <a:t>Prototyping Ideas for Change</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hlinkClick r:id="rId3"/>
              </a:rPr>
              <a:t>https://youtu.be/HKK8D7Mu2cI</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a22ddd8ec0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a22ddd8ec0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ac68a646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ac68a646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defRPr/>
            </a:pPr>
            <a:r>
              <a:rPr lang="en-US" sz="1100" b="0" i="0" u="none" strike="noStrike" cap="none" dirty="0">
                <a:solidFill>
                  <a:srgbClr val="000000"/>
                </a:solidFill>
                <a:effectLst/>
                <a:latin typeface="Arial"/>
                <a:ea typeface="Arial"/>
                <a:cs typeface="Arial"/>
                <a:sym typeface="Arial"/>
              </a:rPr>
              <a:t>This equity pause can be a small-group or whole-group discussion, depending on the size of your group. It is important that the discussion groups are small enough for everyone to be able to participate.</a:t>
            </a:r>
            <a:r>
              <a:rPr lang="en-US" dirty="0"/>
              <a:t> Does the tool or process take significant time away from instruction for some students? Is it a process that makes students feel marginalized?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999d9bf2f5_0_7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999d9bf2f5_0_7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999d9bf2f5_0_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999d9bf2f5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We recommend that you include a slide to introduce the facilitation team. This is also where you can build in an opportunity for participant introductions.</a:t>
            </a:r>
          </a:p>
          <a:p>
            <a:pPr marL="158750" indent="0">
              <a:buNone/>
            </a:pPr>
            <a:endParaRPr lang="en-US"/>
          </a:p>
        </p:txBody>
      </p:sp>
    </p:spTree>
    <p:extLst>
      <p:ext uri="{BB962C8B-B14F-4D97-AF65-F5344CB8AC3E}">
        <p14:creationId xmlns:p14="http://schemas.microsoft.com/office/powerpoint/2010/main" val="2583438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b069f2c15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b069f2c15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Tell participants that a practice guide or other source of evidence-based practices might suggest one of these change ideas and perhaps even the critical components that might be needed. Educators still need to go through a </a:t>
            </a:r>
            <a:r>
              <a:rPr lang="en-US" dirty="0" err="1"/>
              <a:t>protyping</a:t>
            </a:r>
            <a:r>
              <a:rPr lang="en-US" dirty="0"/>
              <a:t> process to see if the change idea addresses their problem and, if so, for whom the change idea works and under what conditions.</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999d9bf2f5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999d9bf2f5_0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a1ecc7571c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a1ecc7571c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999d9bf2f5_0_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999d9bf2f5_0_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A storyboard is literally a sketch of what you want to happen in an interaction; this can later be developed into steps in a process. Mood or vision boards focus on the outcomes or experiences you want to create and support the team to map backward to a solution. The important thing is to choose a process that inspires your team to generate ideas.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a8cf96760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9a8cf96760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r>
              <a:rPr lang="en-US" dirty="0"/>
              <a:t>Remind participants as they design their prototype to keep these criteria in mind: </a:t>
            </a:r>
          </a:p>
          <a:p>
            <a:pPr lvl="0"/>
            <a:r>
              <a:rPr lang="en-US" dirty="0"/>
              <a:t>A prototype </a:t>
            </a:r>
            <a:r>
              <a:rPr lang="en-US" sz="1100" b="0" i="0" u="none" strike="noStrike" cap="none" dirty="0">
                <a:solidFill>
                  <a:srgbClr val="000000"/>
                </a:solidFill>
                <a:effectLst/>
                <a:latin typeface="Arial"/>
                <a:ea typeface="Arial"/>
                <a:cs typeface="Arial"/>
                <a:sym typeface="Arial"/>
              </a:rPr>
              <a:t>is something created from your identified change idea that is </a:t>
            </a:r>
            <a:r>
              <a:rPr lang="en-US" sz="1100" b="1" i="1" u="none" strike="noStrike" cap="none" dirty="0">
                <a:solidFill>
                  <a:srgbClr val="000000"/>
                </a:solidFill>
                <a:effectLst/>
                <a:latin typeface="Arial"/>
                <a:ea typeface="Arial"/>
                <a:cs typeface="Arial"/>
                <a:sym typeface="Arial"/>
              </a:rPr>
              <a:t>testable</a:t>
            </a:r>
            <a:r>
              <a:rPr lang="en-US" sz="1100" b="1" i="0" u="none" strike="noStrike" cap="none" dirty="0">
                <a:solidFill>
                  <a:srgbClr val="000000"/>
                </a:solidFill>
                <a:effectLst/>
                <a:latin typeface="Arial"/>
                <a:ea typeface="Arial"/>
                <a:cs typeface="Arial"/>
                <a:sym typeface="Arial"/>
              </a:rPr>
              <a:t>, </a:t>
            </a:r>
            <a:r>
              <a:rPr lang="en-US" sz="1100" b="1" i="1" u="none" strike="noStrike" cap="none" dirty="0">
                <a:solidFill>
                  <a:srgbClr val="000000"/>
                </a:solidFill>
                <a:effectLst/>
                <a:latin typeface="Arial"/>
                <a:ea typeface="Arial"/>
                <a:cs typeface="Arial"/>
                <a:sym typeface="Arial"/>
              </a:rPr>
              <a:t>revisable</a:t>
            </a:r>
            <a:r>
              <a:rPr lang="en-US" sz="1100" b="1"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and </a:t>
            </a:r>
            <a:r>
              <a:rPr lang="en-US" sz="1100" b="1" i="1" u="none" strike="noStrike" cap="none" dirty="0">
                <a:solidFill>
                  <a:srgbClr val="000000"/>
                </a:solidFill>
                <a:effectLst/>
                <a:latin typeface="Arial"/>
                <a:ea typeface="Arial"/>
                <a:cs typeface="Arial"/>
                <a:sym typeface="Arial"/>
              </a:rPr>
              <a:t>shareable</a:t>
            </a:r>
            <a:r>
              <a:rPr lang="en-US" sz="1100" b="0" i="1" u="none" strike="noStrike" cap="none" dirty="0">
                <a:solidFill>
                  <a:srgbClr val="000000"/>
                </a:solidFill>
                <a:effectLst/>
                <a:latin typeface="Arial"/>
                <a:ea typeface="Arial"/>
                <a:cs typeface="Arial"/>
                <a:sym typeface="Arial"/>
              </a:rPr>
              <a:t>.</a:t>
            </a: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It helps teammates be </a:t>
            </a:r>
            <a:r>
              <a:rPr lang="en-US" sz="1100" b="1" i="0" u="none" strike="noStrike" cap="none" dirty="0">
                <a:solidFill>
                  <a:srgbClr val="000000"/>
                </a:solidFill>
                <a:effectLst/>
                <a:latin typeface="Arial"/>
                <a:ea typeface="Arial"/>
                <a:cs typeface="Arial"/>
                <a:sym typeface="Arial"/>
              </a:rPr>
              <a:t>clear on what exactly they are testing</a:t>
            </a:r>
            <a:r>
              <a:rPr lang="en-US" sz="1100" b="0" i="0" u="none" strike="noStrike" cap="none" dirty="0">
                <a:solidFill>
                  <a:srgbClr val="000000"/>
                </a:solidFill>
                <a:effectLst/>
                <a:latin typeface="Arial"/>
                <a:ea typeface="Arial"/>
                <a:cs typeface="Arial"/>
                <a:sym typeface="Arial"/>
              </a:rPr>
              <a:t>.</a:t>
            </a:r>
          </a:p>
          <a:p>
            <a:pPr lvl="0"/>
            <a:r>
              <a:rPr lang="en-US" sz="1100" b="0" i="0" u="none" strike="noStrike" cap="none" dirty="0">
                <a:solidFill>
                  <a:srgbClr val="000000"/>
                </a:solidFill>
                <a:effectLst/>
                <a:latin typeface="Arial"/>
                <a:ea typeface="Arial"/>
                <a:cs typeface="Arial"/>
                <a:sym typeface="Arial"/>
              </a:rPr>
              <a:t>It </a:t>
            </a:r>
            <a:r>
              <a:rPr lang="en-US" sz="1100" b="1" i="0" u="none" strike="noStrike" cap="none" dirty="0">
                <a:solidFill>
                  <a:srgbClr val="000000"/>
                </a:solidFill>
                <a:effectLst/>
                <a:latin typeface="Arial"/>
                <a:ea typeface="Arial"/>
                <a:cs typeface="Arial"/>
                <a:sym typeface="Arial"/>
              </a:rPr>
              <a:t>can be an adaptation </a:t>
            </a:r>
            <a:r>
              <a:rPr lang="en-US" sz="1100" b="0" i="0" u="none" strike="noStrike" cap="none" dirty="0">
                <a:solidFill>
                  <a:srgbClr val="000000"/>
                </a:solidFill>
                <a:effectLst/>
                <a:latin typeface="Arial"/>
                <a:ea typeface="Arial"/>
                <a:cs typeface="Arial"/>
                <a:sym typeface="Arial"/>
              </a:rPr>
              <a:t>from an </a:t>
            </a:r>
            <a:r>
              <a:rPr lang="en-US" sz="1100" b="0" i="0" u="none" strike="noStrike" cap="none">
                <a:solidFill>
                  <a:srgbClr val="000000"/>
                </a:solidFill>
                <a:effectLst/>
                <a:latin typeface="Arial"/>
                <a:ea typeface="Arial"/>
                <a:cs typeface="Arial"/>
                <a:sym typeface="Arial"/>
              </a:rPr>
              <a:t>existing resource, </a:t>
            </a:r>
            <a:r>
              <a:rPr lang="en-US" sz="1100" b="0" i="0" u="none" strike="noStrike" cap="none" dirty="0">
                <a:solidFill>
                  <a:srgbClr val="000000"/>
                </a:solidFill>
                <a:effectLst/>
                <a:latin typeface="Arial"/>
                <a:ea typeface="Arial"/>
                <a:cs typeface="Arial"/>
                <a:sym typeface="Arial"/>
              </a:rPr>
              <a:t>or something newly created for the situation.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share-out, ask each group what it is they imagine they are testing in their prototype. For example, the Lemmon Valley team was using a conference tracker, their change idea, to </a:t>
            </a:r>
            <a:r>
              <a:rPr lang="en-US" b="1" dirty="0"/>
              <a:t>see how frequently they met with students </a:t>
            </a:r>
            <a:r>
              <a:rPr lang="en-US" dirty="0"/>
              <a:t>as a first step.</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af4416461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af4416461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f4416461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af4416461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review the module content, mention some of the key points.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points:</a:t>
            </a:r>
          </a:p>
          <a:p>
            <a:pPr>
              <a:buNone/>
            </a:pPr>
            <a:r>
              <a:rPr lang="en-US" dirty="0"/>
              <a:t>•    Change ideas are broad concepts, and prototypes are the tangible activities to implement change ideas.</a:t>
            </a:r>
          </a:p>
          <a:p>
            <a:pPr>
              <a:buNone/>
            </a:pPr>
            <a:r>
              <a:rPr lang="en-US" dirty="0"/>
              <a:t>•    Teams should seek change ideas that have high impact with a low or reasonable amount of effort. The change should lead to improvement for every student, not just some students (equity pause).</a:t>
            </a:r>
          </a:p>
          <a:p>
            <a:pPr>
              <a:buNone/>
            </a:pPr>
            <a:r>
              <a:rPr lang="en-US" dirty="0"/>
              <a:t>•    Care must be taken to be sure that underlying negative assumptions or unproductive discourse does not drive the selection of a change idea or inform the development of a prototype.</a:t>
            </a:r>
          </a:p>
          <a:p>
            <a:pPr>
              <a:buNone/>
            </a:pPr>
            <a:r>
              <a:rPr lang="en-US" dirty="0"/>
              <a:t>•    Starting with research or an evidence-based practice or protocol as a change idea is a good way to keep a team focused on objectively addressing the problem.</a:t>
            </a:r>
          </a:p>
          <a:p>
            <a:pPr marL="0" indent="0">
              <a:buNone/>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999d9bf2f5_0_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999d9bf2f5_0_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Review the action period activities with the group and make sure to answer any questions.</a:t>
            </a:r>
          </a:p>
          <a:p>
            <a:pPr marL="0" lvl="0" indent="0" algn="l" rtl="0">
              <a:spcBef>
                <a:spcPts val="0"/>
              </a:spcBef>
              <a:spcAft>
                <a:spcPts val="0"/>
              </a:spcAft>
              <a:buNone/>
            </a:pPr>
            <a:endParaRPr lang="en-US" b="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a22ddd8ec0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a22ddd8ec0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a:solidFill>
                  <a:srgbClr val="000000"/>
                </a:solidFill>
                <a:effectLst/>
                <a:latin typeface="Arial"/>
                <a:ea typeface="Arial"/>
                <a:cs typeface="Arial"/>
                <a:sym typeface="Arial"/>
              </a:rPr>
              <a:t>Have people share aloud during in-person settings or in the chat for online participation. </a:t>
            </a:r>
          </a:p>
          <a:p>
            <a:pPr marL="158750" indent="0">
              <a:buNone/>
            </a:pPr>
            <a:r>
              <a:rPr lang="en-US" sz="1100" b="0" i="0" u="none" strike="noStrike" cap="none">
                <a:solidFill>
                  <a:srgbClr val="000000"/>
                </a:solidFill>
                <a:effectLst/>
                <a:latin typeface="Arial"/>
                <a:ea typeface="Arial"/>
                <a:cs typeface="Arial"/>
                <a:sym typeface="Arial"/>
              </a:rPr>
              <a:t> </a:t>
            </a:r>
          </a:p>
          <a:p>
            <a:pPr marL="158750" indent="0">
              <a:buNone/>
            </a:pPr>
            <a:r>
              <a:rPr lang="en-US" sz="1100" b="0" i="0" u="none" strike="noStrike" cap="none">
                <a:solidFill>
                  <a:srgbClr val="000000"/>
                </a:solidFill>
                <a:effectLst/>
                <a:latin typeface="Arial"/>
                <a:ea typeface="Arial"/>
                <a:cs typeface="Arial"/>
                <a:sym typeface="Arial"/>
              </a:rPr>
              <a:t>This is also an opportunity to include a feedback survey.</a:t>
            </a: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1ecc7571c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1ecc7571c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Review the community agreements that you developed together during Module 1. Remind participants that in the last session we talked about productive and unproductive discourse. Ask if any of these agreements help support productive discourse.  Ask participants to identify an agreement for themselves that they would like to focus on for the day that will help them or others use productive discourse. They do not need to share what they selected.</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22ddd8ec0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22ddd8ec0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a:solidFill>
                  <a:srgbClr val="000000"/>
                </a:solidFill>
                <a:effectLst/>
                <a:latin typeface="Arial"/>
                <a:ea typeface="Arial"/>
                <a:cs typeface="Arial"/>
                <a:sym typeface="Arial"/>
              </a:rPr>
              <a:t>In small groups, ask each table to have a progress check-in.</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9fa4243d48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9fa4243d48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Remind participants of where they are in the improvement cycle. They have a problem and have completed the root cause analysis. Now, they are ready to select a change idea.</a:t>
            </a:r>
            <a:endParaRPr/>
          </a:p>
        </p:txBody>
      </p:sp>
    </p:spTree>
    <p:extLst>
      <p:ext uri="{BB962C8B-B14F-4D97-AF65-F5344CB8AC3E}">
        <p14:creationId xmlns:p14="http://schemas.microsoft.com/office/powerpoint/2010/main" val="1511532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The focus on selecting a change idea and developing a prototype is related to the third improvement question.</a:t>
            </a:r>
          </a:p>
        </p:txBody>
      </p:sp>
    </p:spTree>
    <p:extLst>
      <p:ext uri="{BB962C8B-B14F-4D97-AF65-F5344CB8AC3E}">
        <p14:creationId xmlns:p14="http://schemas.microsoft.com/office/powerpoint/2010/main" val="4184649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999d9bf2f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999d9bf2f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you describe the learning targets, mention some of the key points.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Key points:</a:t>
            </a:r>
          </a:p>
          <a:p>
            <a:pPr>
              <a:buNone/>
            </a:pPr>
            <a:r>
              <a:rPr lang="en-US" dirty="0"/>
              <a:t>·      Change concepts are broad concepts, change ideas are specific work practices or interventions that represent an alteration to how work is currently done, and prototypes are the tangible activities to implement change ideas.</a:t>
            </a:r>
          </a:p>
          <a:p>
            <a:pPr>
              <a:buNone/>
            </a:pPr>
            <a:r>
              <a:rPr lang="en-US" dirty="0"/>
              <a:t>·      Teams should seek change ideas that have high impact with a low or reasonable amount of effort. The change should lead to improvement for every student, not just some students (equity pause).</a:t>
            </a:r>
          </a:p>
          <a:p>
            <a:pPr>
              <a:buNone/>
            </a:pPr>
            <a:r>
              <a:rPr lang="en-US" dirty="0"/>
              <a:t>·      Care must be taken to be sure that underlying negative assumptions or unproductive discourse does not drive the selection of a change idea or inform the development of a prototype.</a:t>
            </a:r>
          </a:p>
          <a:p>
            <a:pPr marL="158750" indent="0">
              <a:buNone/>
            </a:pPr>
            <a:r>
              <a:rPr lang="en-US" dirty="0"/>
              <a:t>·      Starting with research or an evidence-based practice or protocol as a change idea is a good way to keep a team focused on objectively addressing the problem.</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999d9bf2f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999d9bf2f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
        <p:nvSpPr>
          <p:cNvPr id="2" name="Title 1">
            <a:extLst>
              <a:ext uri="{FF2B5EF4-FFF2-40B4-BE49-F238E27FC236}">
                <a16:creationId xmlns:a16="http://schemas.microsoft.com/office/drawing/2014/main" id="{315D9F6F-02F2-1E46-AD72-D66973A1B8DC}"/>
              </a:ext>
            </a:extLst>
          </p:cNvPr>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5" name="Google Shape;45;p8"/>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 name="Google Shape;46;p8"/>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7" name="Google Shape;47;p8"/>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8" name="Google Shape;48;p8"/>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9" name="Google Shape;49;p8"/>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 name="Google Shape;50;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1" name="Google Shape;51;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6" name="Google Shape;56;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0"/>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1"/>
          <p:cNvSpPr txBox="1">
            <a:spLocks noGrp="1"/>
          </p:cNvSpPr>
          <p:nvPr>
            <p:ph type="body" idx="1"/>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400"/>
              <a:buNone/>
              <a:defRPr sz="2400"/>
            </a:lvl1pPr>
            <a:lvl2pPr marL="914400" lvl="1" indent="-361950" algn="l">
              <a:lnSpc>
                <a:spcPct val="90000"/>
              </a:lnSpc>
              <a:spcBef>
                <a:spcPts val="500"/>
              </a:spcBef>
              <a:spcAft>
                <a:spcPts val="0"/>
              </a:spcAft>
              <a:buSzPts val="2100"/>
              <a:buChar char="▪"/>
              <a:defRPr sz="2100"/>
            </a:lvl2pPr>
            <a:lvl3pPr marL="1371600" lvl="2" indent="-342900" algn="l">
              <a:lnSpc>
                <a:spcPct val="90000"/>
              </a:lnSpc>
              <a:spcBef>
                <a:spcPts val="500"/>
              </a:spcBef>
              <a:spcAft>
                <a:spcPts val="0"/>
              </a:spcAft>
              <a:buClr>
                <a:srgbClr val="595959"/>
              </a:buClr>
              <a:buSzPts val="1800"/>
              <a:buChar char="•"/>
              <a:defRPr sz="1800"/>
            </a:lvl3pPr>
            <a:lvl4pPr marL="1828800" lvl="3" indent="-323850" algn="l">
              <a:lnSpc>
                <a:spcPct val="90000"/>
              </a:lnSpc>
              <a:spcBef>
                <a:spcPts val="400"/>
              </a:spcBef>
              <a:spcAft>
                <a:spcPts val="0"/>
              </a:spcAft>
              <a:buClr>
                <a:srgbClr val="595959"/>
              </a:buClr>
              <a:buSzPts val="1500"/>
              <a:buChar char="•"/>
              <a:defRPr sz="1500"/>
            </a:lvl4pPr>
            <a:lvl5pPr marL="2286000" lvl="4" indent="-323850" algn="l">
              <a:lnSpc>
                <a:spcPct val="90000"/>
              </a:lnSpc>
              <a:spcBef>
                <a:spcPts val="400"/>
              </a:spcBef>
              <a:spcAft>
                <a:spcPts val="0"/>
              </a:spcAft>
              <a:buClr>
                <a:srgbClr val="59595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5" name="Google Shape;65;p11"/>
          <p:cNvSpPr txBox="1">
            <a:spLocks noGrp="1"/>
          </p:cNvSpPr>
          <p:nvPr>
            <p:ph type="body" idx="2"/>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6" name="Google Shape;66;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2"/>
          <p:cNvSpPr txBox="1">
            <a:spLocks noGrp="1"/>
          </p:cNvSpPr>
          <p:nvPr>
            <p:ph type="title"/>
          </p:nvPr>
        </p:nvSpPr>
        <p:spPr>
          <a:xfrm>
            <a:off x="629841" y="342900"/>
            <a:ext cx="2949300" cy="12000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2"/>
          <p:cNvSpPr>
            <a:spLocks noGrp="1"/>
          </p:cNvSpPr>
          <p:nvPr>
            <p:ph type="pic" idx="2"/>
          </p:nvPr>
        </p:nvSpPr>
        <p:spPr>
          <a:xfrm>
            <a:off x="3887391" y="740569"/>
            <a:ext cx="4629000" cy="3655200"/>
          </a:xfrm>
          <a:prstGeom prst="rect">
            <a:avLst/>
          </a:prstGeom>
          <a:noFill/>
          <a:ln>
            <a:noFill/>
          </a:ln>
        </p:spPr>
        <p:txBody>
          <a:bodyPr spcFirstLastPara="1" wrap="square" lIns="0" tIns="34275" rIns="68575" bIns="34275" anchor="t" anchorCtr="0">
            <a:noAutofit/>
          </a:bodyPr>
          <a:lstStyle>
            <a:lvl1pPr marR="0" lvl="0" algn="l" rtl="0">
              <a:lnSpc>
                <a:spcPct val="90000"/>
              </a:lnSpc>
              <a:spcBef>
                <a:spcPts val="800"/>
              </a:spcBef>
              <a:spcAft>
                <a:spcPts val="0"/>
              </a:spcAft>
              <a:buClr>
                <a:srgbClr val="548135"/>
              </a:buClr>
              <a:buSzPts val="2400"/>
              <a:buFont typeface="Noto Sans Symbols"/>
              <a:buNone/>
              <a:defRPr sz="2400" b="1" i="0" u="none" strike="noStrike" cap="none">
                <a:solidFill>
                  <a:srgbClr val="548135"/>
                </a:solidFill>
                <a:latin typeface="Arial"/>
                <a:ea typeface="Arial"/>
                <a:cs typeface="Arial"/>
                <a:sym typeface="Arial"/>
              </a:defRPr>
            </a:lvl1pPr>
            <a:lvl2pPr marR="0" lvl="1" algn="l" rtl="0">
              <a:lnSpc>
                <a:spcPct val="90000"/>
              </a:lnSpc>
              <a:spcBef>
                <a:spcPts val="500"/>
              </a:spcBef>
              <a:spcAft>
                <a:spcPts val="0"/>
              </a:spcAft>
              <a:buClr>
                <a:srgbClr val="72BD89"/>
              </a:buClr>
              <a:buSzPts val="2100"/>
              <a:buFont typeface="Noto Sans Symbols"/>
              <a:buNone/>
              <a:defRPr sz="2100" b="0" i="0" u="none" strike="noStrike" cap="none">
                <a:solidFill>
                  <a:srgbClr val="595959"/>
                </a:solidFill>
                <a:latin typeface="Arial"/>
                <a:ea typeface="Arial"/>
                <a:cs typeface="Arial"/>
                <a:sym typeface="Arial"/>
              </a:defRPr>
            </a:lvl2pPr>
            <a:lvl3pPr marR="0" lvl="2"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R="0" lvl="3"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4pPr>
            <a:lvl5pPr marR="0" lvl="4" algn="l" rtl="0">
              <a:lnSpc>
                <a:spcPct val="90000"/>
              </a:lnSpc>
              <a:spcBef>
                <a:spcPts val="400"/>
              </a:spcBef>
              <a:spcAft>
                <a:spcPts val="0"/>
              </a:spcAft>
              <a:buClr>
                <a:srgbClr val="595959"/>
              </a:buClr>
              <a:buSzPts val="1500"/>
              <a:buFont typeface="Arial"/>
              <a:buNone/>
              <a:defRPr sz="1500" b="0" i="0" u="none" strike="noStrike" cap="none">
                <a:solidFill>
                  <a:srgbClr val="595959"/>
                </a:solidFill>
                <a:latin typeface="Arial"/>
                <a:ea typeface="Arial"/>
                <a:cs typeface="Arial"/>
                <a:sym typeface="Arial"/>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body" idx="1"/>
          </p:nvPr>
        </p:nvSpPr>
        <p:spPr>
          <a:xfrm>
            <a:off x="629841" y="1543050"/>
            <a:ext cx="2949300" cy="2858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200"/>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3" name="Google Shape;73;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5" name="Google Shape;75;p1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1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3"/>
          <p:cNvSpPr txBox="1">
            <a:spLocks noGrp="1"/>
          </p:cNvSpPr>
          <p:nvPr>
            <p:ph type="body" idx="1"/>
          </p:nvPr>
        </p:nvSpPr>
        <p:spPr>
          <a:xfrm rot="5400000">
            <a:off x="2940300" y="-942431"/>
            <a:ext cx="3263400" cy="78867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 name="Google Shape;79;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0" name="Google Shape;80;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3"/>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rot="5400000">
            <a:off x="5350050" y="1467544"/>
            <a:ext cx="4359000" cy="19716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4"/>
          <p:cNvSpPr txBox="1">
            <a:spLocks noGrp="1"/>
          </p:cNvSpPr>
          <p:nvPr>
            <p:ph type="body" idx="1"/>
          </p:nvPr>
        </p:nvSpPr>
        <p:spPr>
          <a:xfrm rot="5400000">
            <a:off x="1349475" y="-447056"/>
            <a:ext cx="4359000" cy="58008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5"/>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91" name="Google Shape;91;p15"/>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95"/>
        <p:cNvGrpSpPr/>
        <p:nvPr/>
      </p:nvGrpSpPr>
      <p:grpSpPr>
        <a:xfrm>
          <a:off x="0" y="0"/>
          <a:ext cx="0" cy="0"/>
          <a:chOff x="0" y="0"/>
          <a:chExt cx="0" cy="0"/>
        </a:xfrm>
      </p:grpSpPr>
      <p:sp>
        <p:nvSpPr>
          <p:cNvPr id="96" name="Google Shape;96;p17"/>
          <p:cNvSpPr txBox="1">
            <a:spLocks noGrp="1"/>
          </p:cNvSpPr>
          <p:nvPr>
            <p:ph type="sldNum" idx="12"/>
          </p:nvPr>
        </p:nvSpPr>
        <p:spPr>
          <a:xfrm>
            <a:off x="109075" y="146024"/>
            <a:ext cx="1807200" cy="1252800"/>
          </a:xfrm>
          <a:prstGeom prst="rect">
            <a:avLst/>
          </a:prstGeom>
        </p:spPr>
        <p:txBody>
          <a:bodyPr spcFirstLastPara="1" wrap="square" lIns="68575" tIns="68575" rIns="68575" bIns="68575" anchor="ctr" anchorCtr="0">
            <a:noAutofit/>
          </a:bodyPr>
          <a:lstStyle>
            <a:lvl1pPr lvl="0" rtl="0">
              <a:buNone/>
              <a:defRPr sz="1100">
                <a:solidFill>
                  <a:srgbClr val="9FC5E8"/>
                </a:solidFill>
              </a:defRPr>
            </a:lvl1pPr>
            <a:lvl2pPr lvl="1" rtl="0">
              <a:buNone/>
              <a:defRPr sz="1100">
                <a:solidFill>
                  <a:srgbClr val="9FC5E8"/>
                </a:solidFill>
              </a:defRPr>
            </a:lvl2pPr>
            <a:lvl3pPr lvl="2" rtl="0">
              <a:buNone/>
              <a:defRPr sz="1100">
                <a:solidFill>
                  <a:srgbClr val="9FC5E8"/>
                </a:solidFill>
              </a:defRPr>
            </a:lvl3pPr>
            <a:lvl4pPr lvl="3" rtl="0">
              <a:buNone/>
              <a:defRPr sz="1100">
                <a:solidFill>
                  <a:srgbClr val="9FC5E8"/>
                </a:solidFill>
              </a:defRPr>
            </a:lvl4pPr>
            <a:lvl5pPr lvl="4" rtl="0">
              <a:buNone/>
              <a:defRPr sz="1100">
                <a:solidFill>
                  <a:srgbClr val="9FC5E8"/>
                </a:solidFill>
              </a:defRPr>
            </a:lvl5pPr>
            <a:lvl6pPr lvl="5" rtl="0">
              <a:buNone/>
              <a:defRPr sz="1100">
                <a:solidFill>
                  <a:srgbClr val="9FC5E8"/>
                </a:solidFill>
              </a:defRPr>
            </a:lvl6pPr>
            <a:lvl7pPr lvl="6" rtl="0">
              <a:buNone/>
              <a:defRPr sz="1100">
                <a:solidFill>
                  <a:srgbClr val="9FC5E8"/>
                </a:solidFill>
              </a:defRPr>
            </a:lvl7pPr>
            <a:lvl8pPr lvl="7" rtl="0">
              <a:buNone/>
              <a:defRPr sz="1100">
                <a:solidFill>
                  <a:srgbClr val="9FC5E8"/>
                </a:solidFill>
              </a:defRPr>
            </a:lvl8pPr>
            <a:lvl9pPr lvl="8" rtl="0">
              <a:buNone/>
              <a:defRPr sz="1100">
                <a:solidFill>
                  <a:srgbClr val="9FC5E8"/>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L="0"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0" lvl="0" indent="0" algn="l">
              <a:lnSpc>
                <a:spcPct val="90000"/>
              </a:lnSpc>
              <a:spcBef>
                <a:spcPts val="800"/>
              </a:spcBef>
              <a:spcAft>
                <a:spcPts val="0"/>
              </a:spcAft>
              <a:buClr>
                <a:srgbClr val="548135"/>
              </a:buClr>
              <a:buSzPts val="2100"/>
              <a:buNone/>
              <a:tabLst/>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9" name="Google Shape;99;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se Slide (No Content)">
  <p:cSld name="Base Slide (No Content)_2">
    <p:spTree>
      <p:nvGrpSpPr>
        <p:cNvPr id="1" name="Shape 100"/>
        <p:cNvGrpSpPr/>
        <p:nvPr/>
      </p:nvGrpSpPr>
      <p:grpSpPr>
        <a:xfrm>
          <a:off x="0" y="0"/>
          <a:ext cx="0" cy="0"/>
          <a:chOff x="0" y="0"/>
          <a:chExt cx="0" cy="0"/>
        </a:xfrm>
      </p:grpSpPr>
      <p:sp>
        <p:nvSpPr>
          <p:cNvPr id="101" name="Google Shape;101;p19"/>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02" name="Google Shape;102;p19"/>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ade - BASE 2">
  <p:cSld name="Content Slade - BASE">
    <p:spTree>
      <p:nvGrpSpPr>
        <p:cNvPr id="1" name="Shape 103"/>
        <p:cNvGrpSpPr/>
        <p:nvPr/>
      </p:nvGrpSpPr>
      <p:grpSpPr>
        <a:xfrm>
          <a:off x="0" y="0"/>
          <a:ext cx="0" cy="0"/>
          <a:chOff x="0" y="0"/>
          <a:chExt cx="0" cy="0"/>
        </a:xfrm>
      </p:grpSpPr>
      <p:pic>
        <p:nvPicPr>
          <p:cNvPr id="104" name="Google Shape;104;p2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5" name="Google Shape;105;p20"/>
          <p:cNvSpPr txBox="1">
            <a:spLocks noGrp="1"/>
          </p:cNvSpPr>
          <p:nvPr>
            <p:ph type="title"/>
          </p:nvPr>
        </p:nvSpPr>
        <p:spPr>
          <a:xfrm>
            <a:off x="459137" y="701201"/>
            <a:ext cx="8260200" cy="8901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6" name="Google Shape;106;p20"/>
          <p:cNvSpPr txBox="1">
            <a:spLocks noGrp="1"/>
          </p:cNvSpPr>
          <p:nvPr>
            <p:ph type="body" idx="1"/>
          </p:nvPr>
        </p:nvSpPr>
        <p:spPr>
          <a:xfrm>
            <a:off x="459137" y="1710374"/>
            <a:ext cx="8260200" cy="2922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pic>
        <p:nvPicPr>
          <p:cNvPr id="108" name="Google Shape;108;p20"/>
          <p:cNvPicPr preferRelativeResize="0"/>
          <p:nvPr/>
        </p:nvPicPr>
        <p:blipFill rotWithShape="1">
          <a:blip r:embed="rId3">
            <a:alphaModFix/>
          </a:blip>
          <a:srcRect/>
          <a:stretch/>
        </p:blipFill>
        <p:spPr>
          <a:xfrm>
            <a:off x="7224148" y="199117"/>
            <a:ext cx="1495310" cy="332706"/>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se Slide (No Content) 1">
  <p:cSld name="Base Slide (No Content)_3">
    <p:spTree>
      <p:nvGrpSpPr>
        <p:cNvPr id="1" name="Shape 109"/>
        <p:cNvGrpSpPr/>
        <p:nvPr/>
      </p:nvGrpSpPr>
      <p:grpSpPr>
        <a:xfrm>
          <a:off x="0" y="0"/>
          <a:ext cx="0" cy="0"/>
          <a:chOff x="0" y="0"/>
          <a:chExt cx="0" cy="0"/>
        </a:xfrm>
      </p:grpSpPr>
      <p:sp>
        <p:nvSpPr>
          <p:cNvPr id="110" name="Google Shape;110;p21"/>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Font typeface="Corbel"/>
              <a:buNone/>
            </a:pPr>
            <a:endParaRPr sz="3800" b="1">
              <a:solidFill>
                <a:schemeClr val="dk1"/>
              </a:solidFill>
              <a:latin typeface="Corbel"/>
              <a:ea typeface="Corbel"/>
              <a:cs typeface="Corbel"/>
              <a:sym typeface="Corbel"/>
            </a:endParaRPr>
          </a:p>
        </p:txBody>
      </p:sp>
      <p:sp>
        <p:nvSpPr>
          <p:cNvPr id="111" name="Google Shape;111;p21"/>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Intro (No Image)">
  <p:cSld name="Section Intro (No Image)">
    <p:spTree>
      <p:nvGrpSpPr>
        <p:cNvPr id="1" name="Shape 112"/>
        <p:cNvGrpSpPr/>
        <p:nvPr/>
      </p:nvGrpSpPr>
      <p:grpSpPr>
        <a:xfrm>
          <a:off x="0" y="0"/>
          <a:ext cx="0" cy="0"/>
          <a:chOff x="0" y="0"/>
          <a:chExt cx="0" cy="0"/>
        </a:xfrm>
      </p:grpSpPr>
      <p:pic>
        <p:nvPicPr>
          <p:cNvPr id="113" name="Google Shape;113;p22"/>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4" name="Google Shape;114;p22"/>
          <p:cNvPicPr preferRelativeResize="0"/>
          <p:nvPr/>
        </p:nvPicPr>
        <p:blipFill rotWithShape="1">
          <a:blip r:embed="rId3">
            <a:alphaModFix/>
          </a:blip>
          <a:srcRect/>
          <a:stretch/>
        </p:blipFill>
        <p:spPr>
          <a:xfrm>
            <a:off x="7617278" y="199117"/>
            <a:ext cx="1298122" cy="288832"/>
          </a:xfrm>
          <a:prstGeom prst="rect">
            <a:avLst/>
          </a:prstGeom>
          <a:noFill/>
          <a:ln>
            <a:noFill/>
          </a:ln>
        </p:spPr>
      </p:pic>
      <p:sp>
        <p:nvSpPr>
          <p:cNvPr id="115" name="Google Shape;115;p22"/>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16" name="Google Shape;116;p22"/>
          <p:cNvSpPr txBox="1">
            <a:spLocks noGrp="1"/>
          </p:cNvSpPr>
          <p:nvPr>
            <p:ph type="ctrTitle"/>
          </p:nvPr>
        </p:nvSpPr>
        <p:spPr>
          <a:xfrm>
            <a:off x="831613" y="1589312"/>
            <a:ext cx="6785700" cy="1206300"/>
          </a:xfrm>
          <a:prstGeom prst="rect">
            <a:avLst/>
          </a:prstGeom>
          <a:noFill/>
          <a:ln>
            <a:noFill/>
          </a:ln>
        </p:spPr>
        <p:txBody>
          <a:bodyPr spcFirstLastPara="1" wrap="square" lIns="68575" tIns="34275" rIns="68575" bIns="34275" anchor="t" anchorCtr="0">
            <a:noAutofit/>
          </a:bodyPr>
          <a:lstStyle>
            <a:lvl1pPr marR="0" lvl="0" algn="l" rtl="0">
              <a:lnSpc>
                <a:spcPct val="85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algn="l" rtl="0">
              <a:lnSpc>
                <a:spcPct val="100000"/>
              </a:lnSpc>
              <a:spcBef>
                <a:spcPts val="500"/>
              </a:spcBef>
              <a:spcAft>
                <a:spcPts val="0"/>
              </a:spcAft>
              <a:buSzPts val="1100"/>
              <a:buNone/>
              <a:defRPr sz="1400"/>
            </a:lvl2pPr>
            <a:lvl3pPr lvl="2" algn="l" rtl="0">
              <a:lnSpc>
                <a:spcPct val="100000"/>
              </a:lnSpc>
              <a:spcBef>
                <a:spcPts val="0"/>
              </a:spcBef>
              <a:spcAft>
                <a:spcPts val="0"/>
              </a:spcAft>
              <a:buSzPts val="1100"/>
              <a:buNone/>
              <a:defRPr sz="1400"/>
            </a:lvl3pPr>
            <a:lvl4pPr lvl="3" algn="l" rtl="0">
              <a:lnSpc>
                <a:spcPct val="100000"/>
              </a:lnSpc>
              <a:spcBef>
                <a:spcPts val="0"/>
              </a:spcBef>
              <a:spcAft>
                <a:spcPts val="0"/>
              </a:spcAft>
              <a:buSzPts val="1100"/>
              <a:buNone/>
              <a:defRPr sz="1400"/>
            </a:lvl4pPr>
            <a:lvl5pPr lvl="4" algn="l" rtl="0">
              <a:lnSpc>
                <a:spcPct val="100000"/>
              </a:lnSpc>
              <a:spcBef>
                <a:spcPts val="0"/>
              </a:spcBef>
              <a:spcAft>
                <a:spcPts val="0"/>
              </a:spcAft>
              <a:buSzPts val="1100"/>
              <a:buNone/>
              <a:defRPr sz="1400"/>
            </a:lvl5pPr>
            <a:lvl6pPr lvl="5" algn="l" rtl="0">
              <a:lnSpc>
                <a:spcPct val="100000"/>
              </a:lnSpc>
              <a:spcBef>
                <a:spcPts val="0"/>
              </a:spcBef>
              <a:spcAft>
                <a:spcPts val="0"/>
              </a:spcAft>
              <a:buSzPts val="1100"/>
              <a:buNone/>
              <a:defRPr sz="1400"/>
            </a:lvl6pPr>
            <a:lvl7pPr lvl="6" algn="l" rtl="0">
              <a:lnSpc>
                <a:spcPct val="100000"/>
              </a:lnSpc>
              <a:spcBef>
                <a:spcPts val="0"/>
              </a:spcBef>
              <a:spcAft>
                <a:spcPts val="0"/>
              </a:spcAft>
              <a:buSzPts val="1100"/>
              <a:buNone/>
              <a:defRPr sz="1400"/>
            </a:lvl7pPr>
            <a:lvl8pPr lvl="7" algn="l" rtl="0">
              <a:lnSpc>
                <a:spcPct val="100000"/>
              </a:lnSpc>
              <a:spcBef>
                <a:spcPts val="0"/>
              </a:spcBef>
              <a:spcAft>
                <a:spcPts val="0"/>
              </a:spcAft>
              <a:buSzPts val="1100"/>
              <a:buNone/>
              <a:defRPr sz="1400"/>
            </a:lvl8pPr>
            <a:lvl9pPr lvl="8" algn="l" rtl="0">
              <a:lnSpc>
                <a:spcPct val="100000"/>
              </a:lnSpc>
              <a:spcBef>
                <a:spcPts val="0"/>
              </a:spcBef>
              <a:spcAft>
                <a:spcPts val="0"/>
              </a:spcAft>
              <a:buSzPts val="1100"/>
              <a:buNone/>
              <a:defRPr sz="1400"/>
            </a:lvl9pPr>
          </a:lstStyle>
          <a:p>
            <a:endParaRPr/>
          </a:p>
        </p:txBody>
      </p:sp>
      <p:sp>
        <p:nvSpPr>
          <p:cNvPr id="117" name="Google Shape;117;p22"/>
          <p:cNvSpPr txBox="1">
            <a:spLocks noGrp="1"/>
          </p:cNvSpPr>
          <p:nvPr>
            <p:ph type="subTitle" idx="1"/>
          </p:nvPr>
        </p:nvSpPr>
        <p:spPr>
          <a:xfrm>
            <a:off x="1422218" y="2955835"/>
            <a:ext cx="6195300" cy="8508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800"/>
              </a:spcBef>
              <a:spcAft>
                <a:spcPts val="0"/>
              </a:spcAft>
              <a:buClr>
                <a:schemeClr val="dk2"/>
              </a:buClr>
              <a:buSzPts val="2000"/>
              <a:buFont typeface="Corbel"/>
              <a:buNone/>
              <a:defRPr sz="2000" b="1" i="0" u="none" strike="noStrike" cap="none">
                <a:solidFill>
                  <a:schemeClr val="dk2"/>
                </a:solidFill>
                <a:latin typeface="Corbel"/>
                <a:ea typeface="Corbel"/>
                <a:cs typeface="Corbel"/>
                <a:sym typeface="Corbel"/>
              </a:defRPr>
            </a:lvl1pPr>
            <a:lvl2pPr marR="0" lvl="1" algn="ctr" rtl="0">
              <a:lnSpc>
                <a:spcPct val="90000"/>
              </a:lnSpc>
              <a:spcBef>
                <a:spcPts val="800"/>
              </a:spcBef>
              <a:spcAft>
                <a:spcPts val="0"/>
              </a:spcAft>
              <a:buClr>
                <a:schemeClr val="dk2"/>
              </a:buClr>
              <a:buSzPts val="1500"/>
              <a:buFont typeface="Arial"/>
              <a:buNone/>
              <a:defRPr sz="1500" b="0" i="0" u="none" strike="noStrike" cap="none">
                <a:solidFill>
                  <a:schemeClr val="dk2"/>
                </a:solidFill>
                <a:latin typeface="Arial"/>
                <a:ea typeface="Arial"/>
                <a:cs typeface="Arial"/>
                <a:sym typeface="Arial"/>
              </a:defRPr>
            </a:lvl2pPr>
            <a:lvl3pPr marR="0" lvl="2" algn="ctr" rtl="0">
              <a:lnSpc>
                <a:spcPct val="90000"/>
              </a:lnSpc>
              <a:spcBef>
                <a:spcPts val="800"/>
              </a:spcBef>
              <a:spcAft>
                <a:spcPts val="0"/>
              </a:spcAft>
              <a:buClr>
                <a:schemeClr val="accent1"/>
              </a:buClr>
              <a:buSzPts val="1400"/>
              <a:buFont typeface="Arial"/>
              <a:buNone/>
              <a:defRPr sz="1400" b="1" i="0" u="none" strike="noStrike" cap="none">
                <a:solidFill>
                  <a:schemeClr val="accent1"/>
                </a:solidFill>
                <a:latin typeface="Arial"/>
                <a:ea typeface="Arial"/>
                <a:cs typeface="Arial"/>
                <a:sym typeface="Arial"/>
              </a:defRPr>
            </a:lvl3pPr>
            <a:lvl4pPr marR="0" lvl="3" algn="ctr" rtl="0">
              <a:lnSpc>
                <a:spcPct val="90000"/>
              </a:lnSpc>
              <a:spcBef>
                <a:spcPts val="800"/>
              </a:spcBef>
              <a:spcAft>
                <a:spcPts val="0"/>
              </a:spcAft>
              <a:buClr>
                <a:schemeClr val="accent1"/>
              </a:buClr>
              <a:buSzPts val="1200"/>
              <a:buFont typeface="Arial"/>
              <a:buNone/>
              <a:defRPr sz="1200" b="1" i="0" u="none" strike="noStrike" cap="none">
                <a:solidFill>
                  <a:schemeClr val="accent1"/>
                </a:solidFill>
                <a:latin typeface="Arial"/>
                <a:ea typeface="Arial"/>
                <a:cs typeface="Arial"/>
                <a:sym typeface="Arial"/>
              </a:defRPr>
            </a:lvl4pPr>
            <a:lvl5pPr marR="0" lvl="4" algn="ctr" rtl="0">
              <a:lnSpc>
                <a:spcPct val="90000"/>
              </a:lnSpc>
              <a:spcBef>
                <a:spcPts val="400"/>
              </a:spcBef>
              <a:spcAft>
                <a:spcPts val="0"/>
              </a:spcAft>
              <a:buClr>
                <a:schemeClr val="dk2"/>
              </a:buClr>
              <a:buSzPts val="1200"/>
              <a:buFont typeface="Arial"/>
              <a:buNone/>
              <a:defRPr sz="1200" b="0" i="0" u="none" strike="noStrike" cap="none">
                <a:solidFill>
                  <a:schemeClr val="dk2"/>
                </a:solidFill>
                <a:latin typeface="Arial"/>
                <a:ea typeface="Arial"/>
                <a:cs typeface="Arial"/>
                <a:sym typeface="Arial"/>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18" name="Google Shape;118;p22"/>
          <p:cNvSpPr txBox="1">
            <a:spLocks noGrp="1"/>
          </p:cNvSpPr>
          <p:nvPr>
            <p:ph type="sldNum" idx="12"/>
          </p:nvPr>
        </p:nvSpPr>
        <p:spPr>
          <a:xfrm>
            <a:off x="212741" y="4710940"/>
            <a:ext cx="305400" cy="219600"/>
          </a:xfrm>
          <a:prstGeom prst="rect">
            <a:avLst/>
          </a:prstGeom>
          <a:noFill/>
          <a:ln>
            <a:noFill/>
          </a:ln>
        </p:spPr>
        <p:txBody>
          <a:bodyPr spcFirstLastPara="1" wrap="square" lIns="68575" tIns="34275" rIns="68575" bIns="34275" anchor="ctr" anchorCtr="1">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chemeClr val="accen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se Slide (No Content) 2">
  <p:cSld name="Base Slide (No Content)_4">
    <p:spTree>
      <p:nvGrpSpPr>
        <p:cNvPr id="1" name="Shape 119"/>
        <p:cNvGrpSpPr/>
        <p:nvPr/>
      </p:nvGrpSpPr>
      <p:grpSpPr>
        <a:xfrm>
          <a:off x="0" y="0"/>
          <a:ext cx="0" cy="0"/>
          <a:chOff x="0" y="0"/>
          <a:chExt cx="0" cy="0"/>
        </a:xfrm>
      </p:grpSpPr>
      <p:sp>
        <p:nvSpPr>
          <p:cNvPr id="120" name="Google Shape;120;p23"/>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1" name="Google Shape;121;p23"/>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_HEADER_3">
  <p:cSld name="SECTION_HEADER_3">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2150850"/>
            <a:ext cx="8520600" cy="841800"/>
          </a:xfrm>
          <a:prstGeom prst="rect">
            <a:avLst/>
          </a:prstGeom>
        </p:spPr>
        <p:txBody>
          <a:bodyPr spcFirstLastPara="1" wrap="square" lIns="0" tIns="34275" rIns="68575" bIns="3427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4" name="Google Shape;124;p2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se Slide (No Content) 3">
  <p:cSld name="Base Slide (No Content)_5">
    <p:spTree>
      <p:nvGrpSpPr>
        <p:cNvPr id="1" name="Shape 125"/>
        <p:cNvGrpSpPr/>
        <p:nvPr/>
      </p:nvGrpSpPr>
      <p:grpSpPr>
        <a:xfrm>
          <a:off x="0" y="0"/>
          <a:ext cx="0" cy="0"/>
          <a:chOff x="0" y="0"/>
          <a:chExt cx="0" cy="0"/>
        </a:xfrm>
      </p:grpSpPr>
      <p:sp>
        <p:nvSpPr>
          <p:cNvPr id="126" name="Google Shape;126;p25"/>
          <p:cNvSpPr txBox="1"/>
          <p:nvPr/>
        </p:nvSpPr>
        <p:spPr>
          <a:xfrm>
            <a:off x="1657350" y="1200150"/>
            <a:ext cx="3435300" cy="2018100"/>
          </a:xfrm>
          <a:prstGeom prst="rect">
            <a:avLst/>
          </a:prstGeom>
          <a:noFill/>
          <a:ln>
            <a:noFill/>
          </a:ln>
        </p:spPr>
        <p:txBody>
          <a:bodyPr spcFirstLastPara="1" wrap="square" lIns="68575" tIns="34275" rIns="68575" bIns="34275" anchor="b" anchorCtr="0">
            <a:noAutofit/>
          </a:bodyPr>
          <a:lstStyle/>
          <a:p>
            <a:pPr marL="0" marR="0" lvl="0" indent="0" algn="l" rtl="0">
              <a:lnSpc>
                <a:spcPct val="85000"/>
              </a:lnSpc>
              <a:spcBef>
                <a:spcPts val="0"/>
              </a:spcBef>
              <a:spcAft>
                <a:spcPts val="0"/>
              </a:spcAft>
              <a:buClr>
                <a:schemeClr val="dk1"/>
              </a:buClr>
              <a:buSzPts val="3800"/>
              <a:buFont typeface="Corbel"/>
              <a:buNone/>
            </a:pPr>
            <a:endParaRPr sz="3800" b="1" i="0" u="none" strike="noStrike" cap="none">
              <a:solidFill>
                <a:schemeClr val="dk1"/>
              </a:solidFill>
              <a:latin typeface="Corbel"/>
              <a:ea typeface="Corbel"/>
              <a:cs typeface="Corbel"/>
              <a:sym typeface="Corbel"/>
            </a:endParaRPr>
          </a:p>
        </p:txBody>
      </p:sp>
      <p:sp>
        <p:nvSpPr>
          <p:cNvPr id="127" name="Google Shape;127;p25"/>
          <p:cNvSpPr txBox="1"/>
          <p:nvPr/>
        </p:nvSpPr>
        <p:spPr>
          <a:xfrm>
            <a:off x="271593" y="4818322"/>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i="0" u="none" strike="noStrike" cap="none">
                <a:solidFill>
                  <a:schemeClr val="lt1"/>
                </a:solidFill>
                <a:latin typeface="Trebuchet MS"/>
                <a:ea typeface="Trebuchet MS"/>
                <a:cs typeface="Trebuchet MS"/>
                <a:sym typeface="Trebuchet MS"/>
              </a:rPr>
              <a:t>‹#›</a:t>
            </a:fld>
            <a:endParaRPr sz="1000" b="1"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 - Split Layout (No WestEd Logo)">
  <p:cSld name="Content Slide - Split Layout (No WestEd Logo)">
    <p:spTree>
      <p:nvGrpSpPr>
        <p:cNvPr id="1" name="Shape 128"/>
        <p:cNvGrpSpPr/>
        <p:nvPr/>
      </p:nvGrpSpPr>
      <p:grpSpPr>
        <a:xfrm>
          <a:off x="0" y="0"/>
          <a:ext cx="0" cy="0"/>
          <a:chOff x="0" y="0"/>
          <a:chExt cx="0" cy="0"/>
        </a:xfrm>
      </p:grpSpPr>
      <p:sp>
        <p:nvSpPr>
          <p:cNvPr id="129" name="Google Shape;129;p26"/>
          <p:cNvSpPr txBox="1"/>
          <p:nvPr/>
        </p:nvSpPr>
        <p:spPr>
          <a:xfrm>
            <a:off x="270860" y="4824134"/>
            <a:ext cx="305400" cy="219600"/>
          </a:xfrm>
          <a:prstGeom prst="rect">
            <a:avLst/>
          </a:prstGeom>
          <a:noFill/>
          <a:ln>
            <a:noFill/>
          </a:ln>
        </p:spPr>
        <p:txBody>
          <a:bodyPr spcFirstLastPara="1" wrap="square" lIns="68575" tIns="34275" rIns="68575" bIns="34275" anchor="ctr" anchorCtr="1">
            <a:noAutofit/>
          </a:bodyPr>
          <a:lstStyle/>
          <a:p>
            <a:pPr marL="0" marR="0" lvl="0" indent="0" algn="l" rtl="0">
              <a:spcBef>
                <a:spcPts val="0"/>
              </a:spcBef>
              <a:spcAft>
                <a:spcPts val="0"/>
              </a:spcAft>
              <a:buNone/>
            </a:pPr>
            <a:fld id="{00000000-1234-1234-1234-123412341234}" type="slidenum">
              <a:rPr lang="en" sz="1000" b="1">
                <a:solidFill>
                  <a:schemeClr val="lt1"/>
                </a:solidFill>
                <a:latin typeface="Trebuchet MS"/>
                <a:ea typeface="Trebuchet MS"/>
                <a:cs typeface="Trebuchet MS"/>
                <a:sym typeface="Trebuchet MS"/>
              </a:rPr>
              <a:t>‹#›</a:t>
            </a:fld>
            <a:endParaRPr sz="1000" b="1">
              <a:solidFill>
                <a:schemeClr val="lt1"/>
              </a:solidFill>
              <a:latin typeface="Trebuchet MS"/>
              <a:ea typeface="Trebuchet MS"/>
              <a:cs typeface="Trebuchet MS"/>
              <a:sym typeface="Trebuchet MS"/>
            </a:endParaRPr>
          </a:p>
        </p:txBody>
      </p:sp>
      <p:sp>
        <p:nvSpPr>
          <p:cNvPr id="130" name="Google Shape;130;p26"/>
          <p:cNvSpPr txBox="1">
            <a:spLocks noGrp="1"/>
          </p:cNvSpPr>
          <p:nvPr>
            <p:ph type="title"/>
          </p:nvPr>
        </p:nvSpPr>
        <p:spPr>
          <a:xfrm>
            <a:off x="447514" y="253720"/>
            <a:ext cx="8271900" cy="994200"/>
          </a:xfrm>
          <a:prstGeom prst="rect">
            <a:avLst/>
          </a:prstGeom>
          <a:noFill/>
          <a:ln>
            <a:noFill/>
          </a:ln>
        </p:spPr>
        <p:txBody>
          <a:bodyPr spcFirstLastPara="1" wrap="square" lIns="68575" tIns="34275" rIns="68575" bIns="0" anchor="b" anchorCtr="0">
            <a:noAutofit/>
          </a:bodyPr>
          <a:lstStyle>
            <a:lvl1pPr marR="0" lvl="0" algn="l" rtl="0">
              <a:lnSpc>
                <a:spcPct val="90000"/>
              </a:lnSpc>
              <a:spcBef>
                <a:spcPts val="0"/>
              </a:spcBef>
              <a:spcAft>
                <a:spcPts val="0"/>
              </a:spcAft>
              <a:buClr>
                <a:schemeClr val="dk1"/>
              </a:buClr>
              <a:buSzPts val="3400"/>
              <a:buFont typeface="Corbel"/>
              <a:buNone/>
              <a:defRPr sz="3400" b="1" i="0" u="none" strike="noStrike" cap="none">
                <a:solidFill>
                  <a:schemeClr val="dk1"/>
                </a:solidFill>
                <a:latin typeface="Corbel"/>
                <a:ea typeface="Corbel"/>
                <a:cs typeface="Corbel"/>
                <a:sym typeface="Corbel"/>
              </a:defRPr>
            </a:lvl1pPr>
            <a:lvl2pPr lvl="1" rtl="0">
              <a:spcBef>
                <a:spcPts val="50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1" name="Google Shape;131;p26"/>
          <p:cNvSpPr txBox="1">
            <a:spLocks noGrp="1"/>
          </p:cNvSpPr>
          <p:nvPr>
            <p:ph type="body" idx="1"/>
          </p:nvPr>
        </p:nvSpPr>
        <p:spPr>
          <a:xfrm>
            <a:off x="447514" y="1442665"/>
            <a:ext cx="40509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2" name="Google Shape;132;p26"/>
          <p:cNvSpPr txBox="1">
            <a:spLocks noGrp="1"/>
          </p:cNvSpPr>
          <p:nvPr>
            <p:ph type="body" idx="2"/>
          </p:nvPr>
        </p:nvSpPr>
        <p:spPr>
          <a:xfrm>
            <a:off x="4602998" y="1442665"/>
            <a:ext cx="4116300" cy="30666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marL="914400" marR="0" lvl="1" indent="-342900" algn="l" rtl="0">
              <a:lnSpc>
                <a:spcPct val="90000"/>
              </a:lnSpc>
              <a:spcBef>
                <a:spcPts val="80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3pPr>
            <a:lvl4pPr marL="1828800" marR="0" lvl="3" indent="-304800" algn="l" rtl="0">
              <a:lnSpc>
                <a:spcPct val="90000"/>
              </a:lnSpc>
              <a:spcBef>
                <a:spcPts val="800"/>
              </a:spcBef>
              <a:spcAft>
                <a:spcPts val="0"/>
              </a:spcAft>
              <a:buClr>
                <a:schemeClr val="accent1"/>
              </a:buClr>
              <a:buSzPts val="1200"/>
              <a:buFont typeface="Arial"/>
              <a:buChar char="−"/>
              <a:defRPr sz="1200" b="1" i="0" u="none" strike="noStrike" cap="none">
                <a:solidFill>
                  <a:schemeClr val="accent1"/>
                </a:solidFill>
                <a:latin typeface="Arial"/>
                <a:ea typeface="Arial"/>
                <a:cs typeface="Arial"/>
                <a:sym typeface="Arial"/>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AND_BODY_9">
  <p:cSld name="TITLE_AND_BODY_9">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a:off x="311700" y="445025"/>
            <a:ext cx="8520600" cy="572700"/>
          </a:xfrm>
          <a:prstGeom prst="rect">
            <a:avLst/>
          </a:prstGeom>
        </p:spPr>
        <p:txBody>
          <a:bodyPr spcFirstLastPara="1" wrap="square" lIns="0"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27"/>
          <p:cNvSpPr txBox="1">
            <a:spLocks noGrp="1"/>
          </p:cNvSpPr>
          <p:nvPr>
            <p:ph type="body" idx="1"/>
          </p:nvPr>
        </p:nvSpPr>
        <p:spPr>
          <a:xfrm>
            <a:off x="311700" y="1152475"/>
            <a:ext cx="8520600" cy="3416400"/>
          </a:xfrm>
          <a:prstGeom prst="rect">
            <a:avLst/>
          </a:prstGeom>
        </p:spPr>
        <p:txBody>
          <a:bodyPr spcFirstLastPara="1" wrap="square" lIns="0" tIns="34275" rIns="68575" bIns="34275" anchor="t" anchorCtr="0">
            <a:noAutofit/>
          </a:bodyPr>
          <a:lstStyle>
            <a:lvl1pPr marL="457200" lvl="0" indent="-228600" rtl="0">
              <a:spcBef>
                <a:spcPts val="800"/>
              </a:spcBef>
              <a:spcAft>
                <a:spcPts val="0"/>
              </a:spcAft>
              <a:buSzPts val="2100"/>
              <a:buNone/>
              <a:defRPr/>
            </a:lvl1pPr>
            <a:lvl2pPr marL="914400" lvl="1" indent="-342900" rtl="0">
              <a:spcBef>
                <a:spcPts val="500"/>
              </a:spcBef>
              <a:spcAft>
                <a:spcPts val="0"/>
              </a:spcAft>
              <a:buSzPts val="1800"/>
              <a:buChar char="▪"/>
              <a:defRPr/>
            </a:lvl2pPr>
            <a:lvl3pPr marL="1371600" lvl="2" indent="-323850" rtl="0">
              <a:spcBef>
                <a:spcPts val="5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36" name="Google Shape;136;p2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dirty="0"/>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48"/>
          <p:cNvPicPr preferRelativeResize="0"/>
          <p:nvPr/>
        </p:nvPicPr>
        <p:blipFill rotWithShape="1">
          <a:blip r:embed="rId2">
            <a:alphaModFix/>
          </a:blip>
          <a:srcRect/>
          <a:stretch/>
        </p:blipFill>
        <p:spPr>
          <a:xfrm>
            <a:off x="572" y="0"/>
            <a:ext cx="9144000" cy="5143500"/>
          </a:xfrm>
          <a:prstGeom prst="rect">
            <a:avLst/>
          </a:prstGeom>
          <a:noFill/>
          <a:ln>
            <a:noFill/>
          </a:ln>
        </p:spPr>
      </p:pic>
      <p:sp>
        <p:nvSpPr>
          <p:cNvPr id="11" name="Google Shape;11;p48"/>
          <p:cNvSpPr txBox="1">
            <a:spLocks noGrp="1"/>
          </p:cNvSpPr>
          <p:nvPr>
            <p:ph type="ctrTitle"/>
          </p:nvPr>
        </p:nvSpPr>
        <p:spPr>
          <a:xfrm>
            <a:off x="748571" y="3467849"/>
            <a:ext cx="7608300" cy="731700"/>
          </a:xfrm>
          <a:prstGeom prst="rect">
            <a:avLst/>
          </a:prstGeom>
          <a:noFill/>
          <a:ln>
            <a:noFill/>
          </a:ln>
        </p:spPr>
        <p:txBody>
          <a:bodyPr spcFirstLastPara="1" wrap="square" lIns="0" tIns="34275" rIns="68575" bIns="34275" anchor="ctr" anchorCtr="0">
            <a:noAutofit/>
          </a:bodyPr>
          <a:lstStyle>
            <a:lvl1pPr lvl="0" algn="l">
              <a:lnSpc>
                <a:spcPct val="80000"/>
              </a:lnSpc>
              <a:spcBef>
                <a:spcPts val="0"/>
              </a:spcBef>
              <a:spcAft>
                <a:spcPts val="0"/>
              </a:spcAft>
              <a:buClr>
                <a:srgbClr val="483692"/>
              </a:buClr>
              <a:buSzPts val="2900"/>
              <a:buFont typeface="Arial"/>
              <a:buNone/>
              <a:defRPr sz="2900" cap="none">
                <a:solidFill>
                  <a:srgbClr val="483692"/>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48"/>
          <p:cNvSpPr txBox="1">
            <a:spLocks noGrp="1"/>
          </p:cNvSpPr>
          <p:nvPr>
            <p:ph type="subTitle" idx="1"/>
          </p:nvPr>
        </p:nvSpPr>
        <p:spPr>
          <a:xfrm>
            <a:off x="748571" y="4278793"/>
            <a:ext cx="7021500" cy="347100"/>
          </a:xfrm>
          <a:prstGeom prst="rect">
            <a:avLst/>
          </a:prstGeom>
          <a:noFill/>
          <a:ln>
            <a:noFill/>
          </a:ln>
        </p:spPr>
        <p:txBody>
          <a:bodyPr spcFirstLastPara="1" wrap="square" lIns="0" tIns="34275" rIns="68575" bIns="34275" anchor="t" anchorCtr="0">
            <a:noAutofit/>
          </a:bodyPr>
          <a:lstStyle>
            <a:lvl1pPr lvl="0" algn="l">
              <a:lnSpc>
                <a:spcPct val="90000"/>
              </a:lnSpc>
              <a:spcBef>
                <a:spcPts val="800"/>
              </a:spcBef>
              <a:spcAft>
                <a:spcPts val="0"/>
              </a:spcAft>
              <a:buClr>
                <a:srgbClr val="483692"/>
              </a:buClr>
              <a:buSzPts val="1800"/>
              <a:buNone/>
              <a:defRPr sz="1800" cap="none">
                <a:solidFill>
                  <a:srgbClr val="483692"/>
                </a:solidFill>
                <a:latin typeface="Arial"/>
                <a:ea typeface="Arial"/>
                <a:cs typeface="Arial"/>
                <a:sym typeface="Aria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49"/>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5" name="Google Shape;15;p49"/>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 name="Google Shape;16;p49"/>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49"/>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18"/>
        <p:cNvGrpSpPr/>
        <p:nvPr/>
      </p:nvGrpSpPr>
      <p:grpSpPr>
        <a:xfrm>
          <a:off x="0" y="0"/>
          <a:ext cx="0" cy="0"/>
          <a:chOff x="0" y="0"/>
          <a:chExt cx="0" cy="0"/>
        </a:xfrm>
      </p:grpSpPr>
      <p:pic>
        <p:nvPicPr>
          <p:cNvPr id="19" name="Google Shape;19;p5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53"/>
          <p:cNvSpPr txBox="1">
            <a:spLocks noGrp="1"/>
          </p:cNvSpPr>
          <p:nvPr>
            <p:ph type="title"/>
          </p:nvPr>
        </p:nvSpPr>
        <p:spPr>
          <a:xfrm>
            <a:off x="1820498" y="1599028"/>
            <a:ext cx="6485301"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5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 name="Google Shape;22;p53"/>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
        <p:cNvGrpSpPr/>
        <p:nvPr/>
      </p:nvGrpSpPr>
      <p:grpSpPr>
        <a:xfrm>
          <a:off x="0" y="0"/>
          <a:ext cx="0" cy="0"/>
          <a:chOff x="0" y="0"/>
          <a:chExt cx="0" cy="0"/>
        </a:xfrm>
      </p:grpSpPr>
      <p:pic>
        <p:nvPicPr>
          <p:cNvPr id="24" name="Google Shape;24;p54"/>
          <p:cNvPicPr preferRelativeResize="0"/>
          <p:nvPr/>
        </p:nvPicPr>
        <p:blipFill rotWithShape="1">
          <a:blip r:embed="rId2">
            <a:alphaModFix/>
          </a:blip>
          <a:srcRect/>
          <a:stretch/>
        </p:blipFill>
        <p:spPr>
          <a:xfrm>
            <a:off x="-11210" y="0"/>
            <a:ext cx="9154638" cy="5149484"/>
          </a:xfrm>
          <a:prstGeom prst="rect">
            <a:avLst/>
          </a:prstGeom>
          <a:noFill/>
          <a:ln>
            <a:noFill/>
          </a:ln>
        </p:spPr>
      </p:pic>
      <p:sp>
        <p:nvSpPr>
          <p:cNvPr id="25" name="Google Shape;25;p54"/>
          <p:cNvSpPr txBox="1">
            <a:spLocks noGrp="1"/>
          </p:cNvSpPr>
          <p:nvPr>
            <p:ph type="title"/>
          </p:nvPr>
        </p:nvSpPr>
        <p:spPr>
          <a:xfrm>
            <a:off x="629841" y="740568"/>
            <a:ext cx="2949300" cy="802331"/>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2400"/>
              <a:buFont typeface="Arial"/>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54"/>
          <p:cNvSpPr>
            <a:spLocks noGrp="1"/>
          </p:cNvSpPr>
          <p:nvPr>
            <p:ph type="pic" idx="2"/>
          </p:nvPr>
        </p:nvSpPr>
        <p:spPr>
          <a:xfrm>
            <a:off x="3887391" y="740569"/>
            <a:ext cx="4629000" cy="3655200"/>
          </a:xfrm>
          <a:prstGeom prst="rect">
            <a:avLst/>
          </a:prstGeom>
          <a:noFill/>
          <a:ln>
            <a:noFill/>
          </a:ln>
        </p:spPr>
      </p:sp>
      <p:sp>
        <p:nvSpPr>
          <p:cNvPr id="27" name="Google Shape;27;p54"/>
          <p:cNvSpPr txBox="1">
            <a:spLocks noGrp="1"/>
          </p:cNvSpPr>
          <p:nvPr>
            <p:ph type="body" idx="1"/>
          </p:nvPr>
        </p:nvSpPr>
        <p:spPr>
          <a:xfrm>
            <a:off x="629841" y="1677880"/>
            <a:ext cx="2949300" cy="272387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200"/>
              <a:buNone/>
              <a:defRPr sz="1400">
                <a:solidFill>
                  <a:srgbClr val="888888"/>
                </a:solidFill>
              </a:defRPr>
            </a:lvl1pPr>
            <a:lvl2pPr marL="914400" lvl="1" indent="-228600" algn="l">
              <a:lnSpc>
                <a:spcPct val="90000"/>
              </a:lnSpc>
              <a:spcBef>
                <a:spcPts val="500"/>
              </a:spcBef>
              <a:spcAft>
                <a:spcPts val="0"/>
              </a:spcAft>
              <a:buSzPts val="1100"/>
              <a:buNone/>
              <a:defRPr sz="1100"/>
            </a:lvl2pPr>
            <a:lvl3pPr marL="1371600" lvl="2" indent="-228600" algn="l">
              <a:lnSpc>
                <a:spcPct val="90000"/>
              </a:lnSpc>
              <a:spcBef>
                <a:spcPts val="500"/>
              </a:spcBef>
              <a:spcAft>
                <a:spcPts val="0"/>
              </a:spcAft>
              <a:buClr>
                <a:srgbClr val="595959"/>
              </a:buClr>
              <a:buSzPts val="900"/>
              <a:buNone/>
              <a:defRPr sz="900"/>
            </a:lvl3pPr>
            <a:lvl4pPr marL="1828800" lvl="3" indent="-228600" algn="l">
              <a:lnSpc>
                <a:spcPct val="90000"/>
              </a:lnSpc>
              <a:spcBef>
                <a:spcPts val="400"/>
              </a:spcBef>
              <a:spcAft>
                <a:spcPts val="0"/>
              </a:spcAft>
              <a:buClr>
                <a:srgbClr val="595959"/>
              </a:buClr>
              <a:buSzPts val="800"/>
              <a:buNone/>
              <a:defRPr sz="800"/>
            </a:lvl4pPr>
            <a:lvl5pPr marL="2286000" lvl="4" indent="-228600" algn="l">
              <a:lnSpc>
                <a:spcPct val="90000"/>
              </a:lnSpc>
              <a:spcBef>
                <a:spcPts val="400"/>
              </a:spcBef>
              <a:spcAft>
                <a:spcPts val="0"/>
              </a:spcAft>
              <a:buClr>
                <a:srgbClr val="59595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8" name="Google Shape;28;p5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9"/>
        <p:cNvGrpSpPr/>
        <p:nvPr/>
      </p:nvGrpSpPr>
      <p:grpSpPr>
        <a:xfrm>
          <a:off x="0" y="0"/>
          <a:ext cx="0" cy="0"/>
          <a:chOff x="0" y="0"/>
          <a:chExt cx="0" cy="0"/>
        </a:xfrm>
      </p:grpSpPr>
      <p:pic>
        <p:nvPicPr>
          <p:cNvPr id="30" name="Google Shape;30;p55"/>
          <p:cNvPicPr preferRelativeResize="0"/>
          <p:nvPr/>
        </p:nvPicPr>
        <p:blipFill rotWithShape="1">
          <a:blip r:embed="rId2">
            <a:alphaModFix/>
          </a:blip>
          <a:srcRect/>
          <a:stretch/>
        </p:blipFill>
        <p:spPr>
          <a:xfrm>
            <a:off x="-11210" y="0"/>
            <a:ext cx="9154638" cy="5149484"/>
          </a:xfrm>
          <a:prstGeom prst="rect">
            <a:avLst/>
          </a:prstGeom>
          <a:noFill/>
          <a:ln>
            <a:noFill/>
          </a:ln>
        </p:spPr>
      </p:pic>
      <p:sp>
        <p:nvSpPr>
          <p:cNvPr id="31" name="Google Shape;31;p5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Google Shape;32;p5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5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2">
    <p:spTree>
      <p:nvGrpSpPr>
        <p:cNvPr id="1" name="Shape 34"/>
        <p:cNvGrpSpPr/>
        <p:nvPr/>
      </p:nvGrpSpPr>
      <p:grpSpPr>
        <a:xfrm>
          <a:off x="0" y="0"/>
          <a:ext cx="0" cy="0"/>
          <a:chOff x="0" y="0"/>
          <a:chExt cx="0" cy="0"/>
        </a:xfrm>
      </p:grpSpPr>
      <p:pic>
        <p:nvPicPr>
          <p:cNvPr id="35" name="Google Shape;35;p56"/>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36" name="Google Shape;36;p56"/>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56"/>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 name="Google Shape;38;p5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pic>
        <p:nvPicPr>
          <p:cNvPr id="40" name="Google Shape;40;p5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1" name="Google Shape;41;p57"/>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4500"/>
              <a:buFont typeface="Arial"/>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57"/>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43" name="Google Shape;43;p5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4" name="Google Shape;44;p5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5" name="Google Shape;45;p5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Content - No logo">
  <p:cSld name="2_Content - No logo">
    <p:spTree>
      <p:nvGrpSpPr>
        <p:cNvPr id="1" name="Shape 46"/>
        <p:cNvGrpSpPr/>
        <p:nvPr/>
      </p:nvGrpSpPr>
      <p:grpSpPr>
        <a:xfrm>
          <a:off x="0" y="0"/>
          <a:ext cx="0" cy="0"/>
          <a:chOff x="0" y="0"/>
          <a:chExt cx="0" cy="0"/>
        </a:xfrm>
      </p:grpSpPr>
      <p:pic>
        <p:nvPicPr>
          <p:cNvPr id="47" name="Google Shape;47;p58"/>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48" name="Google Shape;48;p58"/>
          <p:cNvSpPr txBox="1">
            <a:spLocks noGrp="1"/>
          </p:cNvSpPr>
          <p:nvPr>
            <p:ph type="title"/>
          </p:nvPr>
        </p:nvSpPr>
        <p:spPr>
          <a:xfrm>
            <a:off x="373438" y="3161498"/>
            <a:ext cx="8495354" cy="1046518"/>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AutoNum type="arabicPeriod"/>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58"/>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58"/>
          <p:cNvSpPr/>
          <p:nvPr/>
        </p:nvSpPr>
        <p:spPr>
          <a:xfrm>
            <a:off x="373438" y="3090698"/>
            <a:ext cx="8770562"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1" name="Google Shape;51;p58"/>
          <p:cNvSpPr txBox="1">
            <a:spLocks noGrp="1"/>
          </p:cNvSpPr>
          <p:nvPr>
            <p:ph type="body" idx="1"/>
          </p:nvPr>
        </p:nvSpPr>
        <p:spPr>
          <a:xfrm>
            <a:off x="373438" y="4332303"/>
            <a:ext cx="8495354" cy="488271"/>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ontent - No logo">
  <p:cSld name="2_Content - No logo 2">
    <p:spTree>
      <p:nvGrpSpPr>
        <p:cNvPr id="1" name="Shape 52"/>
        <p:cNvGrpSpPr/>
        <p:nvPr/>
      </p:nvGrpSpPr>
      <p:grpSpPr>
        <a:xfrm>
          <a:off x="0" y="0"/>
          <a:ext cx="0" cy="0"/>
          <a:chOff x="0" y="0"/>
          <a:chExt cx="0" cy="0"/>
        </a:xfrm>
      </p:grpSpPr>
      <p:pic>
        <p:nvPicPr>
          <p:cNvPr id="53" name="Google Shape;53;p59"/>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54" name="Google Shape;54;p59"/>
          <p:cNvSpPr txBox="1">
            <a:spLocks noGrp="1"/>
          </p:cNvSpPr>
          <p:nvPr>
            <p:ph type="title"/>
          </p:nvPr>
        </p:nvSpPr>
        <p:spPr>
          <a:xfrm>
            <a:off x="373437" y="2460161"/>
            <a:ext cx="8322789" cy="1046518"/>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59"/>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59"/>
          <p:cNvSpPr txBox="1">
            <a:spLocks noGrp="1"/>
          </p:cNvSpPr>
          <p:nvPr>
            <p:ph type="body" idx="1"/>
          </p:nvPr>
        </p:nvSpPr>
        <p:spPr>
          <a:xfrm>
            <a:off x="373438" y="3630966"/>
            <a:ext cx="6444612" cy="1242875"/>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Content - No logo">
  <p:cSld name="2_Content - No logo 3">
    <p:spTree>
      <p:nvGrpSpPr>
        <p:cNvPr id="1" name="Shape 57"/>
        <p:cNvGrpSpPr/>
        <p:nvPr/>
      </p:nvGrpSpPr>
      <p:grpSpPr>
        <a:xfrm>
          <a:off x="0" y="0"/>
          <a:ext cx="0" cy="0"/>
          <a:chOff x="0" y="0"/>
          <a:chExt cx="0" cy="0"/>
        </a:xfrm>
      </p:grpSpPr>
      <p:pic>
        <p:nvPicPr>
          <p:cNvPr id="58" name="Google Shape;58;p60"/>
          <p:cNvPicPr preferRelativeResize="0"/>
          <p:nvPr/>
        </p:nvPicPr>
        <p:blipFill rotWithShape="1">
          <a:blip r:embed="rId2">
            <a:alphaModFix/>
          </a:blip>
          <a:srcRect/>
          <a:stretch/>
        </p:blipFill>
        <p:spPr>
          <a:xfrm>
            <a:off x="0" y="0"/>
            <a:ext cx="9155781" cy="5149484"/>
          </a:xfrm>
          <a:prstGeom prst="rect">
            <a:avLst/>
          </a:prstGeom>
          <a:noFill/>
          <a:ln>
            <a:noFill/>
          </a:ln>
        </p:spPr>
      </p:pic>
      <p:sp>
        <p:nvSpPr>
          <p:cNvPr id="59" name="Google Shape;59;p60"/>
          <p:cNvSpPr txBox="1">
            <a:spLocks noGrp="1"/>
          </p:cNvSpPr>
          <p:nvPr>
            <p:ph type="title"/>
          </p:nvPr>
        </p:nvSpPr>
        <p:spPr>
          <a:xfrm>
            <a:off x="628650" y="1292224"/>
            <a:ext cx="6313688" cy="1921493"/>
          </a:xfrm>
          <a:prstGeom prst="rect">
            <a:avLst/>
          </a:prstGeom>
          <a:noFill/>
          <a:ln>
            <a:noFill/>
          </a:ln>
        </p:spPr>
        <p:txBody>
          <a:bodyPr spcFirstLastPara="1" wrap="square" lIns="0" tIns="34275" rIns="68575" bIns="34275" anchor="t"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60"/>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60"/>
          <p:cNvSpPr txBox="1">
            <a:spLocks noGrp="1"/>
          </p:cNvSpPr>
          <p:nvPr>
            <p:ph type="body" idx="1"/>
          </p:nvPr>
        </p:nvSpPr>
        <p:spPr>
          <a:xfrm>
            <a:off x="628650" y="3386829"/>
            <a:ext cx="6313688" cy="488273"/>
          </a:xfrm>
          <a:prstGeom prst="rect">
            <a:avLst/>
          </a:prstGeom>
          <a:noFill/>
          <a:ln>
            <a:noFill/>
          </a:ln>
        </p:spPr>
        <p:txBody>
          <a:bodyPr spcFirstLastPara="1" wrap="square" lIns="0" tIns="34275" rIns="68575" bIns="34275" anchor="t" anchorCtr="0">
            <a:noAutofit/>
          </a:bodyPr>
          <a:lstStyle>
            <a:lvl1pPr marL="457200" lvl="0" indent="-228600" algn="r">
              <a:lnSpc>
                <a:spcPct val="90000"/>
              </a:lnSpc>
              <a:spcBef>
                <a:spcPts val="800"/>
              </a:spcBef>
              <a:spcAft>
                <a:spcPts val="0"/>
              </a:spcAft>
              <a:buClr>
                <a:srgbClr val="548135"/>
              </a:buClr>
              <a:buSzPts val="2100"/>
              <a:buNone/>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571" y="0"/>
            <a:ext cx="9144003" cy="5143500"/>
          </a:xfrm>
          <a:prstGeom prst="rect">
            <a:avLst/>
          </a:prstGeom>
          <a:noFill/>
          <a:ln>
            <a:noFill/>
          </a:ln>
        </p:spPr>
      </p:pic>
      <p:sp>
        <p:nvSpPr>
          <p:cNvPr id="11" name="Google Shape;11;p2"/>
          <p:cNvSpPr txBox="1">
            <a:spLocks noGrp="1"/>
          </p:cNvSpPr>
          <p:nvPr>
            <p:ph type="ctrTitle"/>
          </p:nvPr>
        </p:nvSpPr>
        <p:spPr>
          <a:xfrm>
            <a:off x="748571" y="3467849"/>
            <a:ext cx="7608300" cy="731700"/>
          </a:xfrm>
          <a:prstGeom prst="rect">
            <a:avLst/>
          </a:prstGeom>
          <a:noFill/>
          <a:ln>
            <a:noFill/>
          </a:ln>
        </p:spPr>
        <p:txBody>
          <a:bodyPr spcFirstLastPara="1" wrap="square" lIns="0" tIns="34275" rIns="68575" bIns="34275" anchor="ctr" anchorCtr="0">
            <a:noAutofit/>
          </a:bodyPr>
          <a:lstStyle>
            <a:lvl1pPr lvl="0" algn="l">
              <a:lnSpc>
                <a:spcPct val="80000"/>
              </a:lnSpc>
              <a:spcBef>
                <a:spcPts val="0"/>
              </a:spcBef>
              <a:spcAft>
                <a:spcPts val="0"/>
              </a:spcAft>
              <a:buClr>
                <a:srgbClr val="483692"/>
              </a:buClr>
              <a:buSzPts val="2900"/>
              <a:buFont typeface="Arial"/>
              <a:buNone/>
              <a:defRPr sz="2900" cap="none">
                <a:solidFill>
                  <a:srgbClr val="483692"/>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748571" y="4278793"/>
            <a:ext cx="7021500" cy="347100"/>
          </a:xfrm>
          <a:prstGeom prst="rect">
            <a:avLst/>
          </a:prstGeom>
          <a:noFill/>
          <a:ln>
            <a:noFill/>
          </a:ln>
        </p:spPr>
        <p:txBody>
          <a:bodyPr spcFirstLastPara="1" wrap="square" lIns="0" tIns="34275" rIns="68575" bIns="34275" anchor="t" anchorCtr="0">
            <a:noAutofit/>
          </a:bodyPr>
          <a:lstStyle>
            <a:lvl1pPr lvl="0" algn="l">
              <a:lnSpc>
                <a:spcPct val="90000"/>
              </a:lnSpc>
              <a:spcBef>
                <a:spcPts val="800"/>
              </a:spcBef>
              <a:spcAft>
                <a:spcPts val="0"/>
              </a:spcAft>
              <a:buClr>
                <a:srgbClr val="483692"/>
              </a:buClr>
              <a:buSzPts val="1800"/>
              <a:buNone/>
              <a:defRPr sz="1800" cap="none">
                <a:solidFill>
                  <a:srgbClr val="483692"/>
                </a:solidFill>
                <a:latin typeface="Arial"/>
                <a:ea typeface="Arial"/>
                <a:cs typeface="Arial"/>
                <a:sym typeface="Arial"/>
              </a:defRPr>
            </a:lvl1pPr>
            <a:lvl2pPr lvl="1" algn="ctr">
              <a:lnSpc>
                <a:spcPct val="90000"/>
              </a:lnSpc>
              <a:spcBef>
                <a:spcPts val="500"/>
              </a:spcBef>
              <a:spcAft>
                <a:spcPts val="0"/>
              </a:spcAft>
              <a:buSzPts val="1500"/>
              <a:buNone/>
              <a:defRPr sz="1500"/>
            </a:lvl2pPr>
            <a:lvl3pPr lvl="2" algn="ctr">
              <a:lnSpc>
                <a:spcPct val="90000"/>
              </a:lnSpc>
              <a:spcBef>
                <a:spcPts val="500"/>
              </a:spcBef>
              <a:spcAft>
                <a:spcPts val="0"/>
              </a:spcAft>
              <a:buClr>
                <a:srgbClr val="595959"/>
              </a:buClr>
              <a:buSzPts val="1400"/>
              <a:buNone/>
              <a:defRPr sz="1400"/>
            </a:lvl3pPr>
            <a:lvl4pPr lvl="3" algn="ctr">
              <a:lnSpc>
                <a:spcPct val="90000"/>
              </a:lnSpc>
              <a:spcBef>
                <a:spcPts val="400"/>
              </a:spcBef>
              <a:spcAft>
                <a:spcPts val="0"/>
              </a:spcAft>
              <a:buClr>
                <a:srgbClr val="595959"/>
              </a:buClr>
              <a:buSzPts val="1200"/>
              <a:buNone/>
              <a:defRPr sz="1200"/>
            </a:lvl4pPr>
            <a:lvl5pPr lvl="4" algn="ctr">
              <a:lnSpc>
                <a:spcPct val="90000"/>
              </a:lnSpc>
              <a:spcBef>
                <a:spcPts val="400"/>
              </a:spcBef>
              <a:spcAft>
                <a:spcPts val="0"/>
              </a:spcAft>
              <a:buClr>
                <a:srgbClr val="59595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pic>
        <p:nvPicPr>
          <p:cNvPr id="63" name="Google Shape;63;p61"/>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64" name="Google Shape;64;p6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61"/>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61"/>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6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8" name="Google Shape;68;p6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9" name="Google Shape;69;p6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pic>
        <p:nvPicPr>
          <p:cNvPr id="71" name="Google Shape;71;p62"/>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72" name="Google Shape;72;p62"/>
          <p:cNvSpPr txBox="1">
            <a:spLocks noGrp="1"/>
          </p:cNvSpPr>
          <p:nvPr>
            <p:ph type="title"/>
          </p:nvPr>
        </p:nvSpPr>
        <p:spPr>
          <a:xfrm>
            <a:off x="629841"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62"/>
          <p:cNvSpPr txBox="1">
            <a:spLocks noGrp="1"/>
          </p:cNvSpPr>
          <p:nvPr>
            <p:ph type="body" idx="1"/>
          </p:nvPr>
        </p:nvSpPr>
        <p:spPr>
          <a:xfrm>
            <a:off x="629841" y="1260872"/>
            <a:ext cx="38682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4" name="Google Shape;74;p62"/>
          <p:cNvSpPr txBox="1">
            <a:spLocks noGrp="1"/>
          </p:cNvSpPr>
          <p:nvPr>
            <p:ph type="body" idx="2"/>
          </p:nvPr>
        </p:nvSpPr>
        <p:spPr>
          <a:xfrm>
            <a:off x="629841" y="1878806"/>
            <a:ext cx="38682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62"/>
          <p:cNvSpPr txBox="1">
            <a:spLocks noGrp="1"/>
          </p:cNvSpPr>
          <p:nvPr>
            <p:ph type="body" idx="3"/>
          </p:nvPr>
        </p:nvSpPr>
        <p:spPr>
          <a:xfrm>
            <a:off x="4629150" y="1260872"/>
            <a:ext cx="3887400" cy="618000"/>
          </a:xfrm>
          <a:prstGeom prst="rect">
            <a:avLst/>
          </a:prstGeom>
          <a:noFill/>
          <a:ln>
            <a:noFill/>
          </a:ln>
        </p:spPr>
        <p:txBody>
          <a:bodyPr spcFirstLastPara="1" wrap="square" lIns="0" tIns="34275" rIns="68575" bIns="34275" anchor="b" anchorCtr="0">
            <a:noAutofit/>
          </a:bodyPr>
          <a:lstStyle>
            <a:lvl1pPr marL="457200" lvl="0" indent="-228600" algn="l">
              <a:lnSpc>
                <a:spcPct val="90000"/>
              </a:lnSpc>
              <a:spcBef>
                <a:spcPts val="800"/>
              </a:spcBef>
              <a:spcAft>
                <a:spcPts val="0"/>
              </a:spcAft>
              <a:buClr>
                <a:srgbClr val="548135"/>
              </a:buClr>
              <a:buSzPts val="1800"/>
              <a:buNone/>
              <a:defRPr sz="1800" b="1">
                <a:solidFill>
                  <a:srgbClr val="888888"/>
                </a:solidFill>
              </a:defRPr>
            </a:lvl1pPr>
            <a:lvl2pPr marL="914400" lvl="1" indent="-228600" algn="l">
              <a:lnSpc>
                <a:spcPct val="90000"/>
              </a:lnSpc>
              <a:spcBef>
                <a:spcPts val="500"/>
              </a:spcBef>
              <a:spcAft>
                <a:spcPts val="0"/>
              </a:spcAft>
              <a:buSzPts val="1500"/>
              <a:buNone/>
              <a:defRPr sz="1500" b="1"/>
            </a:lvl2pPr>
            <a:lvl3pPr marL="1371600" lvl="2" indent="-228600" algn="l">
              <a:lnSpc>
                <a:spcPct val="90000"/>
              </a:lnSpc>
              <a:spcBef>
                <a:spcPts val="500"/>
              </a:spcBef>
              <a:spcAft>
                <a:spcPts val="0"/>
              </a:spcAft>
              <a:buClr>
                <a:srgbClr val="595959"/>
              </a:buClr>
              <a:buSzPts val="1400"/>
              <a:buNone/>
              <a:defRPr sz="1400" b="1"/>
            </a:lvl3pPr>
            <a:lvl4pPr marL="1828800" lvl="3" indent="-228600" algn="l">
              <a:lnSpc>
                <a:spcPct val="90000"/>
              </a:lnSpc>
              <a:spcBef>
                <a:spcPts val="400"/>
              </a:spcBef>
              <a:spcAft>
                <a:spcPts val="0"/>
              </a:spcAft>
              <a:buClr>
                <a:srgbClr val="595959"/>
              </a:buClr>
              <a:buSzPts val="1200"/>
              <a:buNone/>
              <a:defRPr sz="1200" b="1"/>
            </a:lvl4pPr>
            <a:lvl5pPr marL="2286000" lvl="4" indent="-228600" algn="l">
              <a:lnSpc>
                <a:spcPct val="90000"/>
              </a:lnSpc>
              <a:spcBef>
                <a:spcPts val="400"/>
              </a:spcBef>
              <a:spcAft>
                <a:spcPts val="0"/>
              </a:spcAft>
              <a:buClr>
                <a:srgbClr val="59595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6" name="Google Shape;76;p62"/>
          <p:cNvSpPr txBox="1">
            <a:spLocks noGrp="1"/>
          </p:cNvSpPr>
          <p:nvPr>
            <p:ph type="body" idx="4"/>
          </p:nvPr>
        </p:nvSpPr>
        <p:spPr>
          <a:xfrm>
            <a:off x="4629150" y="1878806"/>
            <a:ext cx="3887400" cy="27633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solidFill>
                  <a:srgbClr val="888888"/>
                </a:solidFill>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6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6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79" name="Google Shape;79;p62"/>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80"/>
        <p:cNvGrpSpPr/>
        <p:nvPr/>
      </p:nvGrpSpPr>
      <p:grpSpPr>
        <a:xfrm>
          <a:off x="0" y="0"/>
          <a:ext cx="0" cy="0"/>
          <a:chOff x="0" y="0"/>
          <a:chExt cx="0" cy="0"/>
        </a:xfrm>
      </p:grpSpPr>
      <p:pic>
        <p:nvPicPr>
          <p:cNvPr id="81" name="Google Shape;81;p63"/>
          <p:cNvPicPr preferRelativeResize="0"/>
          <p:nvPr/>
        </p:nvPicPr>
        <p:blipFill rotWithShape="1">
          <a:blip r:embed="rId2">
            <a:alphaModFix/>
          </a:blip>
          <a:srcRect/>
          <a:stretch/>
        </p:blipFill>
        <p:spPr>
          <a:xfrm>
            <a:off x="-11210" y="0"/>
            <a:ext cx="9154638" cy="5149484"/>
          </a:xfrm>
          <a:prstGeom prst="rect">
            <a:avLst/>
          </a:prstGeom>
          <a:noFill/>
          <a:ln>
            <a:noFill/>
          </a:ln>
        </p:spPr>
      </p:pic>
      <p:sp>
        <p:nvSpPr>
          <p:cNvPr id="82" name="Google Shape;82;p63"/>
          <p:cNvSpPr>
            <a:spLocks noGrp="1"/>
          </p:cNvSpPr>
          <p:nvPr>
            <p:ph type="pic" idx="2"/>
          </p:nvPr>
        </p:nvSpPr>
        <p:spPr>
          <a:xfrm>
            <a:off x="4128117" y="1542899"/>
            <a:ext cx="4388274" cy="2852869"/>
          </a:xfrm>
          <a:prstGeom prst="rect">
            <a:avLst/>
          </a:prstGeom>
          <a:noFill/>
          <a:ln>
            <a:noFill/>
          </a:ln>
        </p:spPr>
      </p:sp>
      <p:sp>
        <p:nvSpPr>
          <p:cNvPr id="83" name="Google Shape;83;p63"/>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6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63"/>
          <p:cNvSpPr txBox="1">
            <a:spLocks noGrp="1"/>
          </p:cNvSpPr>
          <p:nvPr>
            <p:ph type="body" idx="1"/>
          </p:nvPr>
        </p:nvSpPr>
        <p:spPr>
          <a:xfrm>
            <a:off x="628651" y="1541887"/>
            <a:ext cx="3224258" cy="2853881"/>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2">
    <p:spTree>
      <p:nvGrpSpPr>
        <p:cNvPr id="1" name="Shape 86"/>
        <p:cNvGrpSpPr/>
        <p:nvPr/>
      </p:nvGrpSpPr>
      <p:grpSpPr>
        <a:xfrm>
          <a:off x="0" y="0"/>
          <a:ext cx="0" cy="0"/>
          <a:chOff x="0" y="0"/>
          <a:chExt cx="0" cy="0"/>
        </a:xfrm>
      </p:grpSpPr>
      <p:pic>
        <p:nvPicPr>
          <p:cNvPr id="87" name="Google Shape;87;p64"/>
          <p:cNvPicPr preferRelativeResize="0"/>
          <p:nvPr/>
        </p:nvPicPr>
        <p:blipFill rotWithShape="1">
          <a:blip r:embed="rId2">
            <a:alphaModFix/>
          </a:blip>
          <a:srcRect/>
          <a:stretch/>
        </p:blipFill>
        <p:spPr>
          <a:xfrm>
            <a:off x="-11210" y="0"/>
            <a:ext cx="9154638" cy="5149484"/>
          </a:xfrm>
          <a:prstGeom prst="rect">
            <a:avLst/>
          </a:prstGeom>
          <a:noFill/>
          <a:ln>
            <a:noFill/>
          </a:ln>
        </p:spPr>
      </p:pic>
      <p:sp>
        <p:nvSpPr>
          <p:cNvPr id="88" name="Google Shape;88;p64"/>
          <p:cNvSpPr>
            <a:spLocks noGrp="1"/>
          </p:cNvSpPr>
          <p:nvPr>
            <p:ph type="pic" idx="2"/>
          </p:nvPr>
        </p:nvSpPr>
        <p:spPr>
          <a:xfrm>
            <a:off x="628650" y="1542899"/>
            <a:ext cx="4388274" cy="2852869"/>
          </a:xfrm>
          <a:prstGeom prst="rect">
            <a:avLst/>
          </a:prstGeom>
          <a:noFill/>
          <a:ln>
            <a:noFill/>
          </a:ln>
        </p:spPr>
      </p:sp>
      <p:sp>
        <p:nvSpPr>
          <p:cNvPr id="89" name="Google Shape;89;p6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64"/>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64"/>
          <p:cNvSpPr txBox="1">
            <a:spLocks noGrp="1"/>
          </p:cNvSpPr>
          <p:nvPr>
            <p:ph type="body" idx="1"/>
          </p:nvPr>
        </p:nvSpPr>
        <p:spPr>
          <a:xfrm>
            <a:off x="5291092" y="1541887"/>
            <a:ext cx="3224258" cy="2853881"/>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sz="1600" b="1">
                <a:solidFill>
                  <a:srgbClr val="888888"/>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92"/>
        <p:cNvGrpSpPr/>
        <p:nvPr/>
      </p:nvGrpSpPr>
      <p:grpSpPr>
        <a:xfrm>
          <a:off x="0" y="0"/>
          <a:ext cx="0" cy="0"/>
          <a:chOff x="0" y="0"/>
          <a:chExt cx="0" cy="0"/>
        </a:xfrm>
      </p:grpSpPr>
      <p:pic>
        <p:nvPicPr>
          <p:cNvPr id="93" name="Google Shape;93;p65"/>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94" name="Google Shape;94;p6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6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SzPts val="2100"/>
              <a:buNone/>
              <a:defRPr/>
            </a:lvl1pPr>
            <a:lvl2pPr marL="914400" lvl="1" indent="-342900" algn="l">
              <a:lnSpc>
                <a:spcPct val="90000"/>
              </a:lnSpc>
              <a:spcBef>
                <a:spcPts val="500"/>
              </a:spcBef>
              <a:spcAft>
                <a:spcPts val="0"/>
              </a:spcAft>
              <a:buClr>
                <a:srgbClr val="548135"/>
              </a:buClr>
              <a:buSzPts val="1800"/>
              <a:buFont typeface="Arial"/>
              <a:buChar char="•"/>
              <a:defRPr/>
            </a:lvl2pPr>
            <a:lvl3pPr marL="1371600" lvl="2" indent="-323850" algn="l">
              <a:lnSpc>
                <a:spcPct val="90000"/>
              </a:lnSpc>
              <a:spcBef>
                <a:spcPts val="500"/>
              </a:spcBef>
              <a:spcAft>
                <a:spcPts val="0"/>
              </a:spcAft>
              <a:buClr>
                <a:srgbClr val="548135"/>
              </a:buClr>
              <a:buSzPts val="1500"/>
              <a:buFont typeface="Arial"/>
              <a:buChar char="•"/>
              <a:defRPr/>
            </a:lvl3pPr>
            <a:lvl4pPr marL="1828800" lvl="3" indent="-317500" algn="l">
              <a:lnSpc>
                <a:spcPct val="90000"/>
              </a:lnSpc>
              <a:spcBef>
                <a:spcPts val="400"/>
              </a:spcBef>
              <a:spcAft>
                <a:spcPts val="0"/>
              </a:spcAft>
              <a:buClr>
                <a:srgbClr val="548135"/>
              </a:buClr>
              <a:buSzPts val="1400"/>
              <a:buFont typeface="Arial"/>
              <a:buChar char="•"/>
              <a:defRPr/>
            </a:lvl4pPr>
            <a:lvl5pPr marL="2286000" lvl="4" indent="-317500" algn="l">
              <a:lnSpc>
                <a:spcPct val="90000"/>
              </a:lnSpc>
              <a:spcBef>
                <a:spcPts val="400"/>
              </a:spcBef>
              <a:spcAft>
                <a:spcPts val="0"/>
              </a:spcAft>
              <a:buClr>
                <a:srgbClr val="548135"/>
              </a:buClr>
              <a:buSzPts val="1400"/>
              <a:buFont typeface="Arial"/>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96" name="Google Shape;96;p6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7" name="Google Shape;97;p6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8" name="Google Shape;98;p65"/>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lnSpc>
                <a:spcPct val="100000"/>
              </a:lnSpc>
              <a:spcBef>
                <a:spcPts val="0"/>
              </a:spcBef>
              <a:spcAft>
                <a:spcPts val="0"/>
              </a:spcAft>
              <a:buSzPts val="900"/>
              <a:buNone/>
              <a:defRPr/>
            </a:lvl1pPr>
            <a:lvl2pPr marL="0" lvl="1" indent="0" algn="r">
              <a:lnSpc>
                <a:spcPct val="100000"/>
              </a:lnSpc>
              <a:spcBef>
                <a:spcPts val="0"/>
              </a:spcBef>
              <a:spcAft>
                <a:spcPts val="0"/>
              </a:spcAft>
              <a:buSzPts val="900"/>
              <a:buNone/>
              <a:defRPr/>
            </a:lvl2pPr>
            <a:lvl3pPr marL="0" lvl="2" indent="0" algn="r">
              <a:lnSpc>
                <a:spcPct val="100000"/>
              </a:lnSpc>
              <a:spcBef>
                <a:spcPts val="0"/>
              </a:spcBef>
              <a:spcAft>
                <a:spcPts val="0"/>
              </a:spcAft>
              <a:buSzPts val="900"/>
              <a:buNone/>
              <a:defRPr/>
            </a:lvl3pPr>
            <a:lvl4pPr marL="0" lvl="3" indent="0" algn="r">
              <a:lnSpc>
                <a:spcPct val="100000"/>
              </a:lnSpc>
              <a:spcBef>
                <a:spcPts val="0"/>
              </a:spcBef>
              <a:spcAft>
                <a:spcPts val="0"/>
              </a:spcAft>
              <a:buSzPts val="900"/>
              <a:buNone/>
              <a:defRPr/>
            </a:lvl4pPr>
            <a:lvl5pPr marL="0" lvl="4" indent="0" algn="r">
              <a:lnSpc>
                <a:spcPct val="100000"/>
              </a:lnSpc>
              <a:spcBef>
                <a:spcPts val="0"/>
              </a:spcBef>
              <a:spcAft>
                <a:spcPts val="0"/>
              </a:spcAft>
              <a:buSzPts val="900"/>
              <a:buNone/>
              <a:defRPr/>
            </a:lvl5pPr>
            <a:lvl6pPr marL="0" lvl="5" indent="0" algn="r">
              <a:lnSpc>
                <a:spcPct val="100000"/>
              </a:lnSpc>
              <a:spcBef>
                <a:spcPts val="0"/>
              </a:spcBef>
              <a:spcAft>
                <a:spcPts val="0"/>
              </a:spcAft>
              <a:buSzPts val="900"/>
              <a:buNone/>
              <a:defRPr/>
            </a:lvl6pPr>
            <a:lvl7pPr marL="0" lvl="6" indent="0" algn="r">
              <a:lnSpc>
                <a:spcPct val="100000"/>
              </a:lnSpc>
              <a:spcBef>
                <a:spcPts val="0"/>
              </a:spcBef>
              <a:spcAft>
                <a:spcPts val="0"/>
              </a:spcAft>
              <a:buSzPts val="900"/>
              <a:buNone/>
              <a:defRPr/>
            </a:lvl7pPr>
            <a:lvl8pPr marL="0" lvl="7" indent="0" algn="r">
              <a:lnSpc>
                <a:spcPct val="100000"/>
              </a:lnSpc>
              <a:spcBef>
                <a:spcPts val="0"/>
              </a:spcBef>
              <a:spcAft>
                <a:spcPts val="0"/>
              </a:spcAft>
              <a:buSzPts val="900"/>
              <a:buNone/>
              <a:defRPr/>
            </a:lvl8pPr>
            <a:lvl9pPr marL="0" lvl="8" indent="0" algn="r">
              <a:lnSpc>
                <a:spcPct val="100000"/>
              </a:lnSpc>
              <a:spcBef>
                <a:spcPts val="0"/>
              </a:spcBef>
              <a:spcAft>
                <a:spcPts val="0"/>
              </a:spcAft>
              <a:buSzPts val="90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15" name="Google Shape;15;p3"/>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 name="Google Shape;16;p3"/>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 name="Google Shape;17;p3"/>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20" name="Google Shape;20;p4"/>
          <p:cNvSpPr txBox="1">
            <a:spLocks noGrp="1"/>
          </p:cNvSpPr>
          <p:nvPr>
            <p:ph type="title"/>
          </p:nvPr>
        </p:nvSpPr>
        <p:spPr>
          <a:xfrm>
            <a:off x="623888" y="1282304"/>
            <a:ext cx="7886700" cy="2139600"/>
          </a:xfrm>
          <a:prstGeom prst="rect">
            <a:avLst/>
          </a:prstGeom>
          <a:noFill/>
          <a:ln>
            <a:noFill/>
          </a:ln>
        </p:spPr>
        <p:txBody>
          <a:bodyPr spcFirstLastPara="1" wrap="square" lIns="0" tIns="34275" rIns="68575" bIns="34275" anchor="b" anchorCtr="0">
            <a:noAutofit/>
          </a:bodyPr>
          <a:lstStyle>
            <a:lvl1pPr lvl="0" algn="l">
              <a:lnSpc>
                <a:spcPct val="90000"/>
              </a:lnSpc>
              <a:spcBef>
                <a:spcPts val="0"/>
              </a:spcBef>
              <a:spcAft>
                <a:spcPts val="0"/>
              </a:spcAft>
              <a:buClr>
                <a:srgbClr val="483692"/>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 name="Google Shape;21;p4"/>
          <p:cNvSpPr txBox="1">
            <a:spLocks noGrp="1"/>
          </p:cNvSpPr>
          <p:nvPr>
            <p:ph type="body" idx="1"/>
          </p:nvPr>
        </p:nvSpPr>
        <p:spPr>
          <a:xfrm>
            <a:off x="623888" y="3442097"/>
            <a:ext cx="7886700" cy="11250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500"/>
              </a:spcBef>
              <a:spcAft>
                <a:spcPts val="0"/>
              </a:spcAft>
              <a:buSzPts val="1500"/>
              <a:buNone/>
              <a:defRPr sz="1500">
                <a:solidFill>
                  <a:srgbClr val="888888"/>
                </a:solidFill>
              </a:defRPr>
            </a:lvl2pPr>
            <a:lvl3pPr marL="1371600" lvl="2" indent="-228600" algn="l">
              <a:lnSpc>
                <a:spcPct val="90000"/>
              </a:lnSpc>
              <a:spcBef>
                <a:spcPts val="5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 name="Google Shape;22;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a:stretch/>
        </p:blipFill>
        <p:spPr>
          <a:xfrm>
            <a:off x="-11209" y="0"/>
            <a:ext cx="9154635" cy="5149484"/>
          </a:xfrm>
          <a:prstGeom prst="rect">
            <a:avLst/>
          </a:prstGeom>
          <a:noFill/>
          <a:ln>
            <a:noFill/>
          </a:ln>
        </p:spPr>
      </p:pic>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8" name="Google Shape;28;p5"/>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2100"/>
              <a:buNone/>
              <a:defRPr b="1">
                <a:solidFill>
                  <a:srgbClr val="548135"/>
                </a:solidFill>
              </a:defRPr>
            </a:lvl1pPr>
            <a:lvl2pPr marL="914400" lvl="1" indent="-342900" algn="l">
              <a:lnSpc>
                <a:spcPct val="90000"/>
              </a:lnSpc>
              <a:spcBef>
                <a:spcPts val="500"/>
              </a:spcBef>
              <a:spcAft>
                <a:spcPts val="0"/>
              </a:spcAft>
              <a:buSzPts val="1800"/>
              <a:buChar char="▪"/>
              <a:defRPr>
                <a:solidFill>
                  <a:srgbClr val="595959"/>
                </a:solidFill>
              </a:defRPr>
            </a:lvl2pPr>
            <a:lvl3pPr marL="1371600" lvl="2" indent="-323850" algn="l">
              <a:lnSpc>
                <a:spcPct val="90000"/>
              </a:lnSpc>
              <a:spcBef>
                <a:spcPts val="500"/>
              </a:spcBef>
              <a:spcAft>
                <a:spcPts val="0"/>
              </a:spcAft>
              <a:buClr>
                <a:srgbClr val="595959"/>
              </a:buClr>
              <a:buSzPts val="1500"/>
              <a:buChar char="•"/>
              <a:defRPr>
                <a:solidFill>
                  <a:srgbClr val="595959"/>
                </a:solidFill>
              </a:defRPr>
            </a:lvl3pPr>
            <a:lvl4pPr marL="1828800" lvl="3" indent="-317500" algn="l">
              <a:lnSpc>
                <a:spcPct val="90000"/>
              </a:lnSpc>
              <a:spcBef>
                <a:spcPts val="400"/>
              </a:spcBef>
              <a:spcAft>
                <a:spcPts val="0"/>
              </a:spcAft>
              <a:buClr>
                <a:srgbClr val="595959"/>
              </a:buClr>
              <a:buSzPts val="1400"/>
              <a:buChar char="•"/>
              <a:defRPr>
                <a:solidFill>
                  <a:srgbClr val="595959"/>
                </a:solidFill>
              </a:defRPr>
            </a:lvl4pPr>
            <a:lvl5pPr marL="2286000" lvl="4" indent="-317500" algn="l">
              <a:lnSpc>
                <a:spcPct val="90000"/>
              </a:lnSpc>
              <a:spcBef>
                <a:spcPts val="400"/>
              </a:spcBef>
              <a:spcAft>
                <a:spcPts val="0"/>
              </a:spcAft>
              <a:buClr>
                <a:srgbClr val="595959"/>
              </a:buClr>
              <a:buSzPts val="1400"/>
              <a:buChar char="•"/>
              <a:defRPr>
                <a:solidFill>
                  <a:srgbClr val="595959"/>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 name="Google Shape;29;p5"/>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ntent - No logo">
  <p:cSld name="1_Content - No logo">
    <p:spTree>
      <p:nvGrpSpPr>
        <p:cNvPr id="1"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2" name="Google Shape;32;p6"/>
          <p:cNvSpPr txBox="1">
            <a:spLocks noGrp="1"/>
          </p:cNvSpPr>
          <p:nvPr>
            <p:ph type="title"/>
          </p:nvPr>
        </p:nvSpPr>
        <p:spPr>
          <a:xfrm>
            <a:off x="1820499" y="1599028"/>
            <a:ext cx="3042600" cy="1306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3300"/>
              <a:buFont typeface="Arial"/>
              <a:buNone/>
              <a:defRPr>
                <a:solidFill>
                  <a:srgbClr val="48369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3" name="Google Shape;33;p6"/>
          <p:cNvSpPr txBox="1">
            <a:spLocks noGrp="1"/>
          </p:cNvSpPr>
          <p:nvPr>
            <p:ph type="sldNum" idx="12"/>
          </p:nvPr>
        </p:nvSpPr>
        <p:spPr>
          <a:xfrm>
            <a:off x="8696227" y="136922"/>
            <a:ext cx="3882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b="1" i="0" u="none" strike="noStrike" cap="none">
                <a:solidFill>
                  <a:srgbClr val="483692"/>
                </a:solidFill>
                <a:latin typeface="arial"/>
                <a:ea typeface="arial"/>
                <a:cs typeface="arial"/>
                <a:sym typeface="arial"/>
              </a:defRPr>
            </a:lvl1pPr>
            <a:lvl2pPr marL="0" lvl="1" indent="0" algn="r">
              <a:spcBef>
                <a:spcPts val="0"/>
              </a:spcBef>
              <a:buNone/>
              <a:defRPr sz="900" b="1" i="0" u="none" strike="noStrike" cap="none">
                <a:solidFill>
                  <a:srgbClr val="483692"/>
                </a:solidFill>
                <a:latin typeface="arial"/>
                <a:ea typeface="arial"/>
                <a:cs typeface="arial"/>
                <a:sym typeface="arial"/>
              </a:defRPr>
            </a:lvl2pPr>
            <a:lvl3pPr marL="0" lvl="2" indent="0" algn="r">
              <a:spcBef>
                <a:spcPts val="0"/>
              </a:spcBef>
              <a:buNone/>
              <a:defRPr sz="900" b="1" i="0" u="none" strike="noStrike" cap="none">
                <a:solidFill>
                  <a:srgbClr val="483692"/>
                </a:solidFill>
                <a:latin typeface="arial"/>
                <a:ea typeface="arial"/>
                <a:cs typeface="arial"/>
                <a:sym typeface="arial"/>
              </a:defRPr>
            </a:lvl3pPr>
            <a:lvl4pPr marL="0" lvl="3" indent="0" algn="r">
              <a:spcBef>
                <a:spcPts val="0"/>
              </a:spcBef>
              <a:buNone/>
              <a:defRPr sz="900" b="1" i="0" u="none" strike="noStrike" cap="none">
                <a:solidFill>
                  <a:srgbClr val="483692"/>
                </a:solidFill>
                <a:latin typeface="arial"/>
                <a:ea typeface="arial"/>
                <a:cs typeface="arial"/>
                <a:sym typeface="arial"/>
              </a:defRPr>
            </a:lvl4pPr>
            <a:lvl5pPr marL="0" lvl="4" indent="0" algn="r">
              <a:spcBef>
                <a:spcPts val="0"/>
              </a:spcBef>
              <a:buNone/>
              <a:defRPr sz="900" b="1" i="0" u="none" strike="noStrike" cap="none">
                <a:solidFill>
                  <a:srgbClr val="483692"/>
                </a:solidFill>
                <a:latin typeface="arial"/>
                <a:ea typeface="arial"/>
                <a:cs typeface="arial"/>
                <a:sym typeface="arial"/>
              </a:defRPr>
            </a:lvl5pPr>
            <a:lvl6pPr marL="0" lvl="5" indent="0" algn="r">
              <a:spcBef>
                <a:spcPts val="0"/>
              </a:spcBef>
              <a:buNone/>
              <a:defRPr sz="900" b="1" i="0" u="none" strike="noStrike" cap="none">
                <a:solidFill>
                  <a:srgbClr val="483692"/>
                </a:solidFill>
                <a:latin typeface="arial"/>
                <a:ea typeface="arial"/>
                <a:cs typeface="arial"/>
                <a:sym typeface="arial"/>
              </a:defRPr>
            </a:lvl6pPr>
            <a:lvl7pPr marL="0" lvl="6" indent="0" algn="r">
              <a:spcBef>
                <a:spcPts val="0"/>
              </a:spcBef>
              <a:buNone/>
              <a:defRPr sz="900" b="1" i="0" u="none" strike="noStrike" cap="none">
                <a:solidFill>
                  <a:srgbClr val="483692"/>
                </a:solidFill>
                <a:latin typeface="arial"/>
                <a:ea typeface="arial"/>
                <a:cs typeface="arial"/>
                <a:sym typeface="arial"/>
              </a:defRPr>
            </a:lvl7pPr>
            <a:lvl8pPr marL="0" lvl="7" indent="0" algn="r">
              <a:spcBef>
                <a:spcPts val="0"/>
              </a:spcBef>
              <a:buNone/>
              <a:defRPr sz="900" b="1" i="0" u="none" strike="noStrike" cap="none">
                <a:solidFill>
                  <a:srgbClr val="483692"/>
                </a:solidFill>
                <a:latin typeface="arial"/>
                <a:ea typeface="arial"/>
                <a:cs typeface="arial"/>
                <a:sym typeface="arial"/>
              </a:defRPr>
            </a:lvl8pPr>
            <a:lvl9pPr marL="0" lvl="8" indent="0" algn="r">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p:nvPr/>
        </p:nvSpPr>
        <p:spPr>
          <a:xfrm>
            <a:off x="1820499" y="1423417"/>
            <a:ext cx="7323600" cy="70800"/>
          </a:xfrm>
          <a:prstGeom prst="rect">
            <a:avLst/>
          </a:prstGeom>
          <a:solidFill>
            <a:srgbClr val="72BD8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11781" y="0"/>
            <a:ext cx="9155781" cy="5149484"/>
          </a:xfrm>
          <a:prstGeom prst="rect">
            <a:avLst/>
          </a:prstGeom>
          <a:noFill/>
          <a:ln>
            <a:noFill/>
          </a:ln>
        </p:spPr>
      </p:pic>
      <p:sp>
        <p:nvSpPr>
          <p:cNvPr id="37" name="Google Shape;37;p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lvl="0" algn="l">
              <a:lnSpc>
                <a:spcPct val="90000"/>
              </a:lnSpc>
              <a:spcBef>
                <a:spcPts val="0"/>
              </a:spcBef>
              <a:spcAft>
                <a:spcPts val="0"/>
              </a:spcAft>
              <a:buClr>
                <a:srgbClr val="48369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7"/>
          <p:cNvSpPr txBox="1">
            <a:spLocks noGrp="1"/>
          </p:cNvSpPr>
          <p:nvPr>
            <p:ph type="body" idx="1"/>
          </p:nvPr>
        </p:nvSpPr>
        <p:spPr>
          <a:xfrm>
            <a:off x="6286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7"/>
          <p:cNvSpPr txBox="1">
            <a:spLocks noGrp="1"/>
          </p:cNvSpPr>
          <p:nvPr>
            <p:ph type="body" idx="2"/>
          </p:nvPr>
        </p:nvSpPr>
        <p:spPr>
          <a:xfrm>
            <a:off x="4629150" y="1369219"/>
            <a:ext cx="3886200" cy="3263400"/>
          </a:xfrm>
          <a:prstGeom prst="rect">
            <a:avLst/>
          </a:prstGeom>
          <a:noFill/>
          <a:ln>
            <a:noFill/>
          </a:ln>
        </p:spPr>
        <p:txBody>
          <a:bodyPr spcFirstLastPara="1" wrap="square" lIns="0" tIns="34275" rIns="68575" bIns="34275" anchor="t" anchorCtr="0">
            <a:noAutofit/>
          </a:bodyPr>
          <a:lstStyle>
            <a:lvl1pPr marL="457200" lvl="0" indent="-228600" algn="l">
              <a:lnSpc>
                <a:spcPct val="90000"/>
              </a:lnSpc>
              <a:spcBef>
                <a:spcPts val="800"/>
              </a:spcBef>
              <a:spcAft>
                <a:spcPts val="0"/>
              </a:spcAft>
              <a:buClr>
                <a:srgbClr val="548135"/>
              </a:buClr>
              <a:buSzPts val="1400"/>
              <a:buNone/>
              <a:defRPr/>
            </a:lvl1pPr>
            <a:lvl2pPr marL="914400" lvl="1" indent="-317500" algn="l">
              <a:lnSpc>
                <a:spcPct val="90000"/>
              </a:lnSpc>
              <a:spcBef>
                <a:spcPts val="500"/>
              </a:spcBef>
              <a:spcAft>
                <a:spcPts val="0"/>
              </a:spcAft>
              <a:buSzPts val="1400"/>
              <a:buChar char="▪"/>
              <a:defRPr/>
            </a:lvl2pPr>
            <a:lvl3pPr marL="1371600" lvl="2" indent="-317500" algn="l">
              <a:lnSpc>
                <a:spcPct val="90000"/>
              </a:lnSpc>
              <a:spcBef>
                <a:spcPts val="500"/>
              </a:spcBef>
              <a:spcAft>
                <a:spcPts val="0"/>
              </a:spcAft>
              <a:buClr>
                <a:srgbClr val="595959"/>
              </a:buClr>
              <a:buSzPts val="1400"/>
              <a:buChar char="•"/>
              <a:defRPr/>
            </a:lvl3pPr>
            <a:lvl4pPr marL="1828800" lvl="3" indent="-317500" algn="l">
              <a:lnSpc>
                <a:spcPct val="90000"/>
              </a:lnSpc>
              <a:spcBef>
                <a:spcPts val="400"/>
              </a:spcBef>
              <a:spcAft>
                <a:spcPts val="0"/>
              </a:spcAft>
              <a:buClr>
                <a:srgbClr val="595959"/>
              </a:buClr>
              <a:buSzPts val="1400"/>
              <a:buChar char="•"/>
              <a:defRPr/>
            </a:lvl4pPr>
            <a:lvl5pPr marL="2286000" lvl="4" indent="-317500" algn="l">
              <a:lnSpc>
                <a:spcPct val="90000"/>
              </a:lnSpc>
              <a:spcBef>
                <a:spcPts val="400"/>
              </a:spcBef>
              <a:spcAft>
                <a:spcPts val="0"/>
              </a:spcAft>
              <a:buClr>
                <a:srgbClr val="59595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2" name="Google Shape;42;p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1" i="0" u="none" strike="noStrike" cap="none">
                <a:solidFill>
                  <a:srgbClr val="483692"/>
                </a:solidFill>
                <a:latin typeface="Arial"/>
                <a:ea typeface="Arial"/>
                <a:cs typeface="Arial"/>
                <a:sym typeface="Arial"/>
              </a:defRPr>
            </a:lvl1pPr>
            <a:lvl2pPr marL="0" marR="0" lvl="1" indent="0" algn="r" rtl="0">
              <a:spcBef>
                <a:spcPts val="0"/>
              </a:spcBef>
              <a:buNone/>
              <a:defRPr sz="900" b="1" i="0" u="none" strike="noStrike" cap="none">
                <a:solidFill>
                  <a:srgbClr val="483692"/>
                </a:solidFill>
                <a:latin typeface="Arial"/>
                <a:ea typeface="Arial"/>
                <a:cs typeface="Arial"/>
                <a:sym typeface="Arial"/>
              </a:defRPr>
            </a:lvl2pPr>
            <a:lvl3pPr marL="0" marR="0" lvl="2" indent="0" algn="r" rtl="0">
              <a:spcBef>
                <a:spcPts val="0"/>
              </a:spcBef>
              <a:buNone/>
              <a:defRPr sz="900" b="1" i="0" u="none" strike="noStrike" cap="none">
                <a:solidFill>
                  <a:srgbClr val="483692"/>
                </a:solidFill>
                <a:latin typeface="Arial"/>
                <a:ea typeface="Arial"/>
                <a:cs typeface="Arial"/>
                <a:sym typeface="Arial"/>
              </a:defRPr>
            </a:lvl3pPr>
            <a:lvl4pPr marL="0" marR="0" lvl="3" indent="0" algn="r" rtl="0">
              <a:spcBef>
                <a:spcPts val="0"/>
              </a:spcBef>
              <a:buNone/>
              <a:defRPr sz="900" b="1" i="0" u="none" strike="noStrike" cap="none">
                <a:solidFill>
                  <a:srgbClr val="483692"/>
                </a:solidFill>
                <a:latin typeface="Arial"/>
                <a:ea typeface="Arial"/>
                <a:cs typeface="Arial"/>
                <a:sym typeface="Arial"/>
              </a:defRPr>
            </a:lvl4pPr>
            <a:lvl5pPr marL="0" marR="0" lvl="4" indent="0" algn="r" rtl="0">
              <a:spcBef>
                <a:spcPts val="0"/>
              </a:spcBef>
              <a:buNone/>
              <a:defRPr sz="900" b="1" i="0" u="none" strike="noStrike" cap="none">
                <a:solidFill>
                  <a:srgbClr val="483692"/>
                </a:solidFill>
                <a:latin typeface="Arial"/>
                <a:ea typeface="Arial"/>
                <a:cs typeface="Arial"/>
                <a:sym typeface="Arial"/>
              </a:defRPr>
            </a:lvl5pPr>
            <a:lvl6pPr marL="0" marR="0" lvl="5" indent="0" algn="r" rtl="0">
              <a:spcBef>
                <a:spcPts val="0"/>
              </a:spcBef>
              <a:buNone/>
              <a:defRPr sz="900" b="1" i="0" u="none" strike="noStrike" cap="none">
                <a:solidFill>
                  <a:srgbClr val="483692"/>
                </a:solidFill>
                <a:latin typeface="Arial"/>
                <a:ea typeface="Arial"/>
                <a:cs typeface="Arial"/>
                <a:sym typeface="Arial"/>
              </a:defRPr>
            </a:lvl6pPr>
            <a:lvl7pPr marL="0" marR="0" lvl="6" indent="0" algn="r" rtl="0">
              <a:spcBef>
                <a:spcPts val="0"/>
              </a:spcBef>
              <a:buNone/>
              <a:defRPr sz="900" b="1" i="0" u="none" strike="noStrike" cap="none">
                <a:solidFill>
                  <a:srgbClr val="483692"/>
                </a:solidFill>
                <a:latin typeface="Arial"/>
                <a:ea typeface="Arial"/>
                <a:cs typeface="Arial"/>
                <a:sym typeface="Arial"/>
              </a:defRPr>
            </a:lvl7pPr>
            <a:lvl8pPr marL="0" marR="0" lvl="7" indent="0" algn="r" rtl="0">
              <a:spcBef>
                <a:spcPts val="0"/>
              </a:spcBef>
              <a:buNone/>
              <a:defRPr sz="900" b="1" i="0" u="none" strike="noStrike" cap="none">
                <a:solidFill>
                  <a:srgbClr val="483692"/>
                </a:solidFill>
                <a:latin typeface="Arial"/>
                <a:ea typeface="Arial"/>
                <a:cs typeface="Arial"/>
                <a:sym typeface="Arial"/>
              </a:defRPr>
            </a:lvl8pPr>
            <a:lvl9pPr marL="0" marR="0" lvl="8" indent="0" algn="r" rtl="0">
              <a:spcBef>
                <a:spcPts val="0"/>
              </a:spcBef>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 id="2147483669" r:id="rId25"/>
    <p:sldLayoutId id="2147483670" r:id="rId26"/>
    <p:sldLayoutId id="2147483671" r:id="rId27"/>
    <p:sldLayoutId id="2147483672" r:id="rId28"/>
    <p:sldLayoutId id="2147483673"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7"/>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lvl1pPr marR="0" lvl="0" algn="l" rtl="0">
              <a:lnSpc>
                <a:spcPct val="90000"/>
              </a:lnSpc>
              <a:spcBef>
                <a:spcPts val="0"/>
              </a:spcBef>
              <a:spcAft>
                <a:spcPts val="0"/>
              </a:spcAft>
              <a:buClr>
                <a:srgbClr val="483692"/>
              </a:buClr>
              <a:buSzPts val="3300"/>
              <a:buFont typeface="Arial"/>
              <a:buNone/>
              <a:defRPr sz="3300" b="1" i="0" u="none" strike="noStrike" cap="none">
                <a:solidFill>
                  <a:srgbClr val="48369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47"/>
          <p:cNvSpPr txBox="1">
            <a:spLocks noGrp="1"/>
          </p:cNvSpPr>
          <p:nvPr>
            <p:ph type="body" idx="1"/>
          </p:nvPr>
        </p:nvSpPr>
        <p:spPr>
          <a:xfrm>
            <a:off x="628650" y="1369219"/>
            <a:ext cx="7886700" cy="3263400"/>
          </a:xfrm>
          <a:prstGeom prst="rect">
            <a:avLst/>
          </a:prstGeom>
          <a:noFill/>
          <a:ln>
            <a:noFill/>
          </a:ln>
        </p:spPr>
        <p:txBody>
          <a:bodyPr spcFirstLastPara="1" wrap="square" lIns="0" tIns="34275" rIns="68575" bIns="34275" anchor="t" anchorCtr="0">
            <a:noAutofit/>
          </a:bodyPr>
          <a:lstStyle>
            <a:lvl1pPr marL="457200" marR="0" lvl="0" indent="-228600" algn="l" rtl="0">
              <a:lnSpc>
                <a:spcPct val="90000"/>
              </a:lnSpc>
              <a:spcBef>
                <a:spcPts val="800"/>
              </a:spcBef>
              <a:spcAft>
                <a:spcPts val="0"/>
              </a:spcAft>
              <a:buClr>
                <a:srgbClr val="548135"/>
              </a:buClr>
              <a:buSzPts val="2100"/>
              <a:buFont typeface="Noto Sans Symbols"/>
              <a:buNone/>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47"/>
          <p:cNvSpPr txBox="1">
            <a:spLocks noGrp="1"/>
          </p:cNvSpPr>
          <p:nvPr>
            <p:ph type="sldNum" idx="12"/>
          </p:nvPr>
        </p:nvSpPr>
        <p:spPr>
          <a:xfrm>
            <a:off x="7044179" y="124630"/>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rgbClr val="48369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ies.ed.gov/ncee/wwc/PracticeGuide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www.ascd.org/el/articles/the-culture-builder" TargetMode="External"/><Relationship Id="rId2" Type="http://schemas.openxmlformats.org/officeDocument/2006/relationships/hyperlink" Target="https://dschool.stanford.edu/resources/equity-centered-design-framework" TargetMode="External"/><Relationship Id="rId1" Type="http://schemas.openxmlformats.org/officeDocument/2006/relationships/slideLayout" Target="../slideLayouts/slideLayout1.xml"/><Relationship Id="rId5" Type="http://schemas.openxmlformats.org/officeDocument/2006/relationships/hyperlink" Target="https://www.carnegiefoundation.org/" TargetMode="External"/><Relationship Id="rId4" Type="http://schemas.openxmlformats.org/officeDocument/2006/relationships/hyperlink" Target="https://dschool.stanford.edu/resources/the-bootcamp-bootle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journals.sagepub.com/stoken/rbtfl/hYeKyHG/tlbNA/full" TargetMode="External"/><Relationship Id="rId7" Type="http://schemas.openxmlformats.org/officeDocument/2006/relationships/hyperlink" Target="https://heckmanequation.org/resource/starts-at-birth/" TargetMode="External"/><Relationship Id="rId2" Type="http://schemas.openxmlformats.org/officeDocument/2006/relationships/hyperlink" Target="https://doi.org/10.1037/a0032896" TargetMode="External"/><Relationship Id="rId1" Type="http://schemas.openxmlformats.org/officeDocument/2006/relationships/slideLayout" Target="../slideLayouts/slideLayout1.xml"/><Relationship Id="rId6" Type="http://schemas.openxmlformats.org/officeDocument/2006/relationships/hyperlink" Target="https://ies.ed.gov/ncee/wwc/PracticeGuide/12" TargetMode="External"/><Relationship Id="rId5" Type="http://schemas.openxmlformats.org/officeDocument/2006/relationships/hyperlink" Target="https://www.wested.org/wested-insights/rel-west-data-based-inquiry-cycles/" TargetMode="External"/><Relationship Id="rId4" Type="http://schemas.openxmlformats.org/officeDocument/2006/relationships/hyperlink" Target="https://doi.org/10.1016/j.tate.2009.02.019"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edpolicyinca.org/publications/continuous-improvement-practice" TargetMode="External"/><Relationship Id="rId7" Type="http://schemas.openxmlformats.org/officeDocument/2006/relationships/hyperlink" Target="https://www.ies.ncsu.edu/blog/how-to-conduct-needs-assessment-part-1-what-is-it-and-why-do-it/" TargetMode="External"/><Relationship Id="rId2" Type="http://schemas.openxmlformats.org/officeDocument/2006/relationships/hyperlink" Target="https://doi.org/10.1080/09243453.2012.731004" TargetMode="External"/><Relationship Id="rId1" Type="http://schemas.openxmlformats.org/officeDocument/2006/relationships/slideLayout" Target="../slideLayouts/slideLayout1.xml"/><Relationship Id="rId6" Type="http://schemas.openxmlformats.org/officeDocument/2006/relationships/hyperlink" Target="https://doi.org/10.3758/bf03202454" TargetMode="External"/><Relationship Id="rId5" Type="http://schemas.openxmlformats.org/officeDocument/2006/relationships/hyperlink" Target="https://www.nationalequityproject.org/" TargetMode="External"/><Relationship Id="rId4" Type="http://schemas.openxmlformats.org/officeDocument/2006/relationships/hyperlink" Target="https://www.fsg.org/publications/water_of_systems_chang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6"/>
        <p:cNvGrpSpPr/>
        <p:nvPr/>
      </p:nvGrpSpPr>
      <p:grpSpPr>
        <a:xfrm>
          <a:off x="0" y="0"/>
          <a:ext cx="0" cy="0"/>
          <a:chOff x="0" y="0"/>
          <a:chExt cx="0" cy="0"/>
        </a:xfrm>
      </p:grpSpPr>
      <p:sp>
        <p:nvSpPr>
          <p:cNvPr id="117" name="Google Shape;117;p1"/>
          <p:cNvSpPr txBox="1">
            <a:spLocks noGrp="1"/>
          </p:cNvSpPr>
          <p:nvPr>
            <p:ph type="ctrTitle"/>
          </p:nvPr>
        </p:nvSpPr>
        <p:spPr>
          <a:xfrm>
            <a:off x="761875" y="2881850"/>
            <a:ext cx="8070300" cy="863700"/>
          </a:xfrm>
          <a:prstGeom prst="rect">
            <a:avLst/>
          </a:prstGeom>
          <a:noFill/>
          <a:ln>
            <a:noFill/>
          </a:ln>
        </p:spPr>
        <p:txBody>
          <a:bodyPr spcFirstLastPara="1" wrap="square" lIns="0" tIns="34275" rIns="68575" bIns="34275" anchor="ctr" anchorCtr="0">
            <a:noAutofit/>
          </a:bodyPr>
          <a:lstStyle/>
          <a:p>
            <a:r>
              <a:rPr lang="en"/>
              <a:t>Facilitating Improvement in Teacher Practice</a:t>
            </a:r>
            <a:endParaRPr lang="en-US"/>
          </a:p>
        </p:txBody>
      </p:sp>
      <p:sp>
        <p:nvSpPr>
          <p:cNvPr id="118" name="Google Shape;118;p1"/>
          <p:cNvSpPr txBox="1">
            <a:spLocks noGrp="1"/>
          </p:cNvSpPr>
          <p:nvPr>
            <p:ph type="subTitle" idx="1"/>
          </p:nvPr>
        </p:nvSpPr>
        <p:spPr>
          <a:xfrm>
            <a:off x="761875" y="3529500"/>
            <a:ext cx="8070300" cy="792600"/>
          </a:xfrm>
          <a:prstGeom prst="rect">
            <a:avLst/>
          </a:prstGeom>
          <a:noFill/>
          <a:ln>
            <a:noFill/>
          </a:ln>
        </p:spPr>
        <p:txBody>
          <a:bodyPr spcFirstLastPara="1" wrap="square" lIns="0" tIns="34275" rIns="68575" bIns="34275" anchor="t" anchorCtr="0">
            <a:noAutofit/>
          </a:bodyPr>
          <a:lstStyle/>
          <a:p>
            <a:pPr marL="0" lvl="0" indent="0" algn="l" rtl="0">
              <a:lnSpc>
                <a:spcPct val="115000"/>
              </a:lnSpc>
              <a:spcBef>
                <a:spcPts val="800"/>
              </a:spcBef>
              <a:spcAft>
                <a:spcPts val="0"/>
              </a:spcAft>
              <a:buSzPts val="1800"/>
              <a:buNone/>
            </a:pPr>
            <a:r>
              <a:rPr lang="en" dirty="0"/>
              <a:t>Learning Module 6</a:t>
            </a:r>
            <a:endParaRPr/>
          </a:p>
          <a:p>
            <a:pPr marL="0" indent="0">
              <a:lnSpc>
                <a:spcPct val="115000"/>
              </a:lnSpc>
              <a:spcAft>
                <a:spcPts val="500"/>
              </a:spcAft>
            </a:pPr>
            <a:r>
              <a:rPr lang="en" dirty="0"/>
              <a:t>Prototyping Change Ideas</a:t>
            </a:r>
            <a:endParaRPr dirty="0"/>
          </a:p>
        </p:txBody>
      </p:sp>
    </p:spTree>
    <p:extLst>
      <p:ext uri="{BB962C8B-B14F-4D97-AF65-F5344CB8AC3E}">
        <p14:creationId xmlns:p14="http://schemas.microsoft.com/office/powerpoint/2010/main" val="4645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1820501" y="1599025"/>
            <a:ext cx="4869000" cy="1306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Calibri"/>
                <a:ea typeface="Calibri"/>
                <a:cs typeface="Calibri"/>
                <a:sym typeface="Calibri"/>
              </a:rPr>
              <a:t>Selecting a change idea</a:t>
            </a:r>
            <a:endParaRPr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4AAF6C38-4C2F-45AE-B58C-374F4FDD84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a:spLocks noGrp="1"/>
          </p:cNvSpPr>
          <p:nvPr>
            <p:ph type="title"/>
          </p:nvPr>
        </p:nvSpPr>
        <p:spPr>
          <a:xfrm>
            <a:off x="628650" y="273844"/>
            <a:ext cx="7886700" cy="994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1260"/>
              <a:buFont typeface="Cambria"/>
              <a:buNone/>
            </a:pPr>
            <a:r>
              <a:rPr lang="en" i="0" u="none" strike="noStrike" cap="none"/>
              <a:t>Wh</a:t>
            </a:r>
            <a:r>
              <a:rPr lang="en"/>
              <a:t>at is a change idea</a:t>
            </a:r>
            <a:r>
              <a:rPr lang="en" i="0" u="none" strike="noStrike" cap="none"/>
              <a:t>?</a:t>
            </a:r>
            <a:endParaRPr/>
          </a:p>
        </p:txBody>
      </p:sp>
      <p:sp>
        <p:nvSpPr>
          <p:cNvPr id="222" name="Google Shape;222;p38"/>
          <p:cNvSpPr txBox="1">
            <a:spLocks noGrp="1"/>
          </p:cNvSpPr>
          <p:nvPr>
            <p:ph type="body" idx="1"/>
          </p:nvPr>
        </p:nvSpPr>
        <p:spPr>
          <a:xfrm>
            <a:off x="4365475" y="1369225"/>
            <a:ext cx="4149900" cy="326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500"/>
              </a:spcAft>
              <a:buNone/>
            </a:pPr>
            <a:r>
              <a:rPr lang="en" sz="2000" dirty="0">
                <a:solidFill>
                  <a:schemeClr val="dk2"/>
                </a:solidFill>
                <a:latin typeface="Calibri"/>
                <a:ea typeface="Calibri"/>
                <a:cs typeface="Calibri"/>
                <a:sym typeface="Calibri"/>
              </a:rPr>
              <a:t>Change ideas</a:t>
            </a:r>
            <a:r>
              <a:rPr lang="en" sz="2000" b="0" dirty="0">
                <a:solidFill>
                  <a:schemeClr val="dk2"/>
                </a:solidFill>
                <a:latin typeface="Calibri"/>
                <a:ea typeface="Calibri"/>
                <a:cs typeface="Calibri"/>
                <a:sym typeface="Calibri"/>
              </a:rPr>
              <a:t> are specific work practices or interventions that represent an </a:t>
            </a:r>
            <a:r>
              <a:rPr lang="en" sz="2000" i="1" dirty="0">
                <a:solidFill>
                  <a:schemeClr val="dk2"/>
                </a:solidFill>
                <a:latin typeface="Calibri"/>
                <a:ea typeface="Calibri"/>
                <a:cs typeface="Calibri"/>
                <a:sym typeface="Calibri"/>
              </a:rPr>
              <a:t>alteration</a:t>
            </a:r>
            <a:r>
              <a:rPr lang="en" sz="2000" b="0" dirty="0">
                <a:solidFill>
                  <a:schemeClr val="dk2"/>
                </a:solidFill>
                <a:latin typeface="Calibri"/>
                <a:ea typeface="Calibri"/>
                <a:cs typeface="Calibri"/>
                <a:sym typeface="Calibri"/>
              </a:rPr>
              <a:t> to how work is currently done.</a:t>
            </a:r>
            <a:endParaRPr sz="2000" b="0" dirty="0">
              <a:solidFill>
                <a:schemeClr val="dk2"/>
              </a:solidFill>
              <a:latin typeface="Calibri"/>
              <a:ea typeface="Calibri"/>
              <a:cs typeface="Calibri"/>
              <a:sym typeface="Calibri"/>
            </a:endParaRPr>
          </a:p>
        </p:txBody>
      </p:sp>
      <p:pic>
        <p:nvPicPr>
          <p:cNvPr id="223" name="Google Shape;223;p38"/>
          <p:cNvPicPr preferRelativeResize="0"/>
          <p:nvPr/>
        </p:nvPicPr>
        <p:blipFill>
          <a:blip r:embed="rId3">
            <a:alphaModFix/>
          </a:blip>
          <a:stretch>
            <a:fillRect/>
          </a:stretch>
        </p:blipFill>
        <p:spPr>
          <a:xfrm>
            <a:off x="622075" y="1447062"/>
            <a:ext cx="3605125" cy="2714275"/>
          </a:xfrm>
          <a:prstGeom prst="rect">
            <a:avLst/>
          </a:prstGeom>
          <a:noFill/>
          <a:ln>
            <a:noFill/>
          </a:ln>
        </p:spPr>
      </p:pic>
      <p:sp>
        <p:nvSpPr>
          <p:cNvPr id="224" name="Google Shape;224;p38"/>
          <p:cNvSpPr txBox="1"/>
          <p:nvPr/>
        </p:nvSpPr>
        <p:spPr>
          <a:xfrm>
            <a:off x="878541" y="4545106"/>
            <a:ext cx="4821959" cy="447969"/>
          </a:xfrm>
          <a:prstGeom prst="rect">
            <a:avLst/>
          </a:prstGeom>
          <a:noFill/>
          <a:ln>
            <a:noFill/>
          </a:ln>
        </p:spPr>
        <p:txBody>
          <a:bodyPr spcFirstLastPara="1" wrap="square" lIns="91425" tIns="91425" rIns="91425" bIns="91425" anchor="t" anchorCtr="0">
            <a:noAutofit/>
          </a:bodyPr>
          <a:lstStyle/>
          <a:p>
            <a:pPr lvl="0"/>
            <a:r>
              <a:rPr lang="en-US" sz="1200" dirty="0">
                <a:solidFill>
                  <a:srgbClr val="44546A"/>
                </a:solidFill>
                <a:latin typeface="Calibri"/>
                <a:ea typeface="Calibri"/>
                <a:cs typeface="Calibri"/>
                <a:sym typeface="Calibri"/>
              </a:rPr>
              <a:t>Source: Adapted from </a:t>
            </a:r>
            <a:r>
              <a:rPr lang="en-US" sz="1200" dirty="0">
                <a:solidFill>
                  <a:srgbClr val="44546A"/>
                </a:solidFill>
                <a:latin typeface="Calibri"/>
                <a:cs typeface="Calibri"/>
              </a:rPr>
              <a:t>Bowman, Dolle, &amp; Takahashi (2019).</a:t>
            </a:r>
            <a:endParaRPr lang="en-US" sz="1200" dirty="0">
              <a:solidFill>
                <a:srgbClr val="44546A"/>
              </a:solidFill>
              <a:latin typeface="Calibri"/>
              <a:cs typeface="Calibri"/>
              <a:sym typeface="Calibri"/>
            </a:endParaRPr>
          </a:p>
        </p:txBody>
      </p:sp>
      <p:sp>
        <p:nvSpPr>
          <p:cNvPr id="2" name="Slide Number Placeholder 1">
            <a:extLst>
              <a:ext uri="{FF2B5EF4-FFF2-40B4-BE49-F238E27FC236}">
                <a16:creationId xmlns:a16="http://schemas.microsoft.com/office/drawing/2014/main" id="{6C1A86BD-586A-41A1-AB32-7149CF7CE2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628650" y="416874"/>
            <a:ext cx="7886700" cy="851100"/>
          </a:xfrm>
          <a:prstGeom prst="rect">
            <a:avLst/>
          </a:prstGeom>
        </p:spPr>
        <p:txBody>
          <a:bodyPr spcFirstLastPara="1" wrap="square" lIns="0" tIns="457200" rIns="68575" bIns="34275" anchor="ctr" anchorCtr="0">
            <a:noAutofit/>
          </a:bodyPr>
          <a:lstStyle/>
          <a:p>
            <a:pPr marL="0" lvl="0" indent="0" algn="l" rtl="0">
              <a:spcBef>
                <a:spcPts val="0"/>
              </a:spcBef>
              <a:spcAft>
                <a:spcPts val="0"/>
              </a:spcAft>
              <a:buNone/>
            </a:pPr>
            <a:r>
              <a:rPr lang="en" dirty="0"/>
              <a:t>Selecting a change idea</a:t>
            </a:r>
            <a:endParaRPr dirty="0"/>
          </a:p>
          <a:p>
            <a:pPr marL="0" lvl="0" indent="0" algn="l" rtl="0">
              <a:spcBef>
                <a:spcPts val="0"/>
              </a:spcBef>
              <a:spcAft>
                <a:spcPts val="0"/>
              </a:spcAft>
              <a:buNone/>
            </a:pPr>
            <a:endParaRPr dirty="0"/>
          </a:p>
        </p:txBody>
      </p:sp>
      <p:sp>
        <p:nvSpPr>
          <p:cNvPr id="237" name="Google Shape;237;p40"/>
          <p:cNvSpPr txBox="1">
            <a:spLocks noGrp="1"/>
          </p:cNvSpPr>
          <p:nvPr>
            <p:ph type="body" idx="1"/>
          </p:nvPr>
        </p:nvSpPr>
        <p:spPr>
          <a:xfrm>
            <a:off x="4224625" y="1369225"/>
            <a:ext cx="4290900" cy="3263400"/>
          </a:xfrm>
          <a:prstGeom prst="rect">
            <a:avLst/>
          </a:prstGeom>
        </p:spPr>
        <p:txBody>
          <a:bodyPr spcFirstLastPara="1" wrap="square" lIns="0" tIns="34275" rIns="68575" bIns="34275" anchor="t" anchorCtr="0">
            <a:noAutofit/>
          </a:bodyPr>
          <a:lstStyle/>
          <a:p>
            <a:pPr marL="0" indent="0"/>
            <a:r>
              <a:rPr lang="en" sz="2000" b="0" dirty="0">
                <a:solidFill>
                  <a:srgbClr val="000000"/>
                </a:solidFill>
                <a:latin typeface="Calibri"/>
                <a:ea typeface="Calibri"/>
                <a:cs typeface="Calibri"/>
                <a:sym typeface="Calibri"/>
              </a:rPr>
              <a:t>Think about how much </a:t>
            </a:r>
            <a:r>
              <a:rPr lang="en" sz="2000" i="1" dirty="0">
                <a:solidFill>
                  <a:srgbClr val="000000"/>
                </a:solidFill>
                <a:latin typeface="Calibri"/>
                <a:ea typeface="Calibri"/>
                <a:cs typeface="Calibri"/>
                <a:sym typeface="Calibri"/>
              </a:rPr>
              <a:t>effort</a:t>
            </a:r>
            <a:r>
              <a:rPr lang="en" sz="2000" b="0" dirty="0">
                <a:solidFill>
                  <a:srgbClr val="000000"/>
                </a:solidFill>
                <a:latin typeface="Calibri"/>
                <a:ea typeface="Calibri"/>
                <a:cs typeface="Calibri"/>
                <a:sym typeface="Calibri"/>
              </a:rPr>
              <a:t>, </a:t>
            </a:r>
            <a:r>
              <a:rPr lang="en" sz="2000" i="1" dirty="0">
                <a:solidFill>
                  <a:srgbClr val="000000"/>
                </a:solidFill>
                <a:latin typeface="Calibri"/>
                <a:ea typeface="Calibri"/>
                <a:cs typeface="Calibri"/>
                <a:sym typeface="Calibri"/>
              </a:rPr>
              <a:t>time</a:t>
            </a:r>
            <a:r>
              <a:rPr lang="en" sz="2000" b="0" dirty="0">
                <a:solidFill>
                  <a:srgbClr val="000000"/>
                </a:solidFill>
                <a:latin typeface="Calibri"/>
                <a:ea typeface="Calibri"/>
                <a:cs typeface="Calibri"/>
                <a:sym typeface="Calibri"/>
              </a:rPr>
              <a:t>, and </a:t>
            </a:r>
            <a:r>
              <a:rPr lang="en" sz="2000" i="1" dirty="0">
                <a:solidFill>
                  <a:srgbClr val="000000"/>
                </a:solidFill>
                <a:latin typeface="Calibri"/>
                <a:ea typeface="Calibri"/>
                <a:cs typeface="Calibri"/>
                <a:sym typeface="Calibri"/>
              </a:rPr>
              <a:t>resources</a:t>
            </a:r>
            <a:r>
              <a:rPr lang="en" sz="2000" b="0" dirty="0">
                <a:solidFill>
                  <a:srgbClr val="000000"/>
                </a:solidFill>
                <a:latin typeface="Calibri"/>
                <a:ea typeface="Calibri"/>
                <a:cs typeface="Calibri"/>
                <a:sym typeface="Calibri"/>
              </a:rPr>
              <a:t> will be required for different levels of impact.</a:t>
            </a:r>
            <a:endParaRPr sz="2000" b="0" dirty="0">
              <a:solidFill>
                <a:srgbClr val="000000"/>
              </a:solidFill>
              <a:latin typeface="Calibri"/>
              <a:ea typeface="Calibri"/>
              <a:cs typeface="Calibri"/>
              <a:sym typeface="Calibri"/>
            </a:endParaRPr>
          </a:p>
          <a:p>
            <a:pPr marL="0" lvl="0" indent="0" algn="l" rtl="0">
              <a:spcBef>
                <a:spcPts val="800"/>
              </a:spcBef>
              <a:spcAft>
                <a:spcPts val="0"/>
              </a:spcAft>
              <a:buNone/>
            </a:pPr>
            <a:endParaRPr sz="2000" b="0" dirty="0">
              <a:solidFill>
                <a:srgbClr val="000000"/>
              </a:solidFill>
              <a:latin typeface="Calibri"/>
              <a:ea typeface="Calibri"/>
              <a:cs typeface="Calibri"/>
              <a:sym typeface="Calibri"/>
            </a:endParaRPr>
          </a:p>
          <a:p>
            <a:pPr marL="0" indent="0">
              <a:spcAft>
                <a:spcPts val="500"/>
              </a:spcAft>
            </a:pPr>
            <a:r>
              <a:rPr lang="en" sz="2000" b="0" dirty="0">
                <a:solidFill>
                  <a:srgbClr val="000000"/>
                </a:solidFill>
                <a:latin typeface="Calibri"/>
                <a:ea typeface="Calibri"/>
                <a:cs typeface="Calibri"/>
                <a:sym typeface="Calibri"/>
              </a:rPr>
              <a:t>What </a:t>
            </a:r>
            <a:r>
              <a:rPr lang="en" sz="2000" i="1" dirty="0">
                <a:solidFill>
                  <a:srgbClr val="000000"/>
                </a:solidFill>
                <a:latin typeface="Calibri"/>
                <a:ea typeface="Calibri"/>
                <a:cs typeface="Calibri"/>
                <a:sym typeface="Calibri"/>
              </a:rPr>
              <a:t>quick wins might be within your reach</a:t>
            </a:r>
            <a:r>
              <a:rPr lang="en" sz="2000" b="0" dirty="0">
                <a:solidFill>
                  <a:srgbClr val="000000"/>
                </a:solidFill>
                <a:latin typeface="Calibri"/>
                <a:ea typeface="Calibri"/>
                <a:cs typeface="Calibri"/>
                <a:sym typeface="Calibri"/>
              </a:rPr>
              <a:t>?</a:t>
            </a:r>
            <a:endParaRPr sz="2000" b="0" dirty="0">
              <a:solidFill>
                <a:srgbClr val="000000"/>
              </a:solidFill>
              <a:latin typeface="Calibri"/>
              <a:ea typeface="Calibri"/>
              <a:cs typeface="Calibri"/>
            </a:endParaRPr>
          </a:p>
        </p:txBody>
      </p:sp>
      <p:pic>
        <p:nvPicPr>
          <p:cNvPr id="238" name="Google Shape;238;p40"/>
          <p:cNvPicPr preferRelativeResize="0"/>
          <p:nvPr/>
        </p:nvPicPr>
        <p:blipFill>
          <a:blip r:embed="rId3">
            <a:alphaModFix/>
          </a:blip>
          <a:stretch>
            <a:fillRect/>
          </a:stretch>
        </p:blipFill>
        <p:spPr>
          <a:xfrm>
            <a:off x="873779" y="1369225"/>
            <a:ext cx="3059286" cy="2922300"/>
          </a:xfrm>
          <a:prstGeom prst="rect">
            <a:avLst/>
          </a:prstGeom>
          <a:noFill/>
          <a:ln>
            <a:noFill/>
          </a:ln>
        </p:spPr>
      </p:pic>
      <p:sp>
        <p:nvSpPr>
          <p:cNvPr id="239" name="Google Shape;239;p40"/>
          <p:cNvSpPr txBox="1"/>
          <p:nvPr/>
        </p:nvSpPr>
        <p:spPr>
          <a:xfrm>
            <a:off x="1439300" y="4585675"/>
            <a:ext cx="5221476" cy="407400"/>
          </a:xfrm>
          <a:prstGeom prst="rect">
            <a:avLst/>
          </a:prstGeom>
          <a:noFill/>
          <a:ln>
            <a:noFill/>
          </a:ln>
        </p:spPr>
        <p:txBody>
          <a:bodyPr spcFirstLastPara="1" wrap="square" lIns="91425" tIns="91425" rIns="91425" bIns="91425" anchor="t" anchorCtr="0">
            <a:noAutofit/>
          </a:bodyPr>
          <a:lstStyle/>
          <a:p>
            <a:pPr lvl="0"/>
            <a:r>
              <a:rPr lang="en-US" sz="1200" dirty="0">
                <a:solidFill>
                  <a:srgbClr val="44546A"/>
                </a:solidFill>
                <a:latin typeface="Calibri"/>
                <a:ea typeface="Calibri"/>
                <a:cs typeface="Calibri"/>
                <a:sym typeface="Calibri"/>
              </a:rPr>
              <a:t>Source: Adapted from </a:t>
            </a:r>
            <a:r>
              <a:rPr lang="en-US" sz="1200" dirty="0">
                <a:solidFill>
                  <a:srgbClr val="44546A"/>
                </a:solidFill>
                <a:latin typeface="Calibri"/>
                <a:cs typeface="Calibri"/>
              </a:rPr>
              <a:t>Bowman, Dolle, &amp; Takahashi (2019).</a:t>
            </a:r>
            <a:endParaRPr lang="en-US" sz="1200" dirty="0">
              <a:solidFill>
                <a:srgbClr val="44546A"/>
              </a:solidFill>
              <a:latin typeface="Calibri"/>
              <a:cs typeface="Calibri"/>
              <a:sym typeface="Calibri"/>
            </a:endParaRPr>
          </a:p>
        </p:txBody>
      </p:sp>
      <p:sp>
        <p:nvSpPr>
          <p:cNvPr id="2" name="Slide Number Placeholder 1">
            <a:extLst>
              <a:ext uri="{FF2B5EF4-FFF2-40B4-BE49-F238E27FC236}">
                <a16:creationId xmlns:a16="http://schemas.microsoft.com/office/drawing/2014/main" id="{ABAEEBD3-790F-491F-B300-7954BEF1D6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Sources for change ideas</a:t>
            </a:r>
            <a:endParaRPr dirty="0"/>
          </a:p>
        </p:txBody>
      </p:sp>
      <p:sp>
        <p:nvSpPr>
          <p:cNvPr id="230" name="Google Shape;230;p39"/>
          <p:cNvSpPr txBox="1">
            <a:spLocks noGrp="1"/>
          </p:cNvSpPr>
          <p:nvPr>
            <p:ph type="body" idx="1"/>
          </p:nvPr>
        </p:nvSpPr>
        <p:spPr>
          <a:xfrm>
            <a:off x="628650" y="1369219"/>
            <a:ext cx="7886700" cy="3263400"/>
          </a:xfrm>
          <a:prstGeom prst="rect">
            <a:avLst/>
          </a:prstGeom>
        </p:spPr>
        <p:txBody>
          <a:bodyPr spcFirstLastPara="1" wrap="square" lIns="0" tIns="34275" rIns="68575" bIns="34275" anchor="t" anchorCtr="0">
            <a:noAutofit/>
          </a:bodyPr>
          <a:lstStyle/>
          <a:p>
            <a:pPr marL="0" lvl="0" indent="0" algn="l" rtl="0">
              <a:lnSpc>
                <a:spcPct val="95000"/>
              </a:lnSpc>
              <a:spcBef>
                <a:spcPts val="800"/>
              </a:spcBef>
              <a:spcAft>
                <a:spcPts val="0"/>
              </a:spcAft>
              <a:buClr>
                <a:schemeClr val="dk1"/>
              </a:buClr>
              <a:buSzPts val="1100"/>
              <a:buFont typeface="Arial"/>
              <a:buNone/>
            </a:pPr>
            <a:r>
              <a:rPr lang="en" sz="2000" b="0" dirty="0">
                <a:solidFill>
                  <a:srgbClr val="000000"/>
                </a:solidFill>
                <a:latin typeface="Calibri"/>
                <a:ea typeface="Calibri"/>
                <a:cs typeface="Calibri"/>
                <a:sym typeface="Calibri"/>
              </a:rPr>
              <a:t>Utilize all available resources to generate change ideas, including …</a:t>
            </a:r>
            <a:endParaRPr sz="2000" b="0" dirty="0">
              <a:solidFill>
                <a:srgbClr val="000000"/>
              </a:solidFill>
              <a:latin typeface="Calibri"/>
              <a:ea typeface="Calibri"/>
              <a:cs typeface="Calibri"/>
              <a:sym typeface="Calibri"/>
            </a:endParaRPr>
          </a:p>
          <a:p>
            <a:pPr marL="0" lvl="0" indent="0" algn="l" rtl="0">
              <a:lnSpc>
                <a:spcPct val="95000"/>
              </a:lnSpc>
              <a:spcBef>
                <a:spcPts val="800"/>
              </a:spcBef>
              <a:spcAft>
                <a:spcPts val="0"/>
              </a:spcAft>
              <a:buClr>
                <a:schemeClr val="dk1"/>
              </a:buClr>
              <a:buSzPts val="1100"/>
              <a:buFont typeface="Arial"/>
              <a:buNone/>
            </a:pPr>
            <a:endParaRPr sz="2000" b="0" dirty="0">
              <a:solidFill>
                <a:srgbClr val="000000"/>
              </a:solidFill>
              <a:latin typeface="Calibri"/>
              <a:ea typeface="Calibri"/>
              <a:cs typeface="Calibri"/>
              <a:sym typeface="Calibri"/>
            </a:endParaRPr>
          </a:p>
          <a:p>
            <a:pPr marL="457200" lvl="0" indent="-355600" algn="l" rtl="0">
              <a:lnSpc>
                <a:spcPct val="95000"/>
              </a:lnSpc>
              <a:spcBef>
                <a:spcPts val="80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Available research: scan research for evidence-based solutions.</a:t>
            </a:r>
            <a:endParaRPr sz="2000" b="0" dirty="0">
              <a:solidFill>
                <a:srgbClr val="000000"/>
              </a:solidFill>
              <a:latin typeface="Calibri"/>
              <a:ea typeface="Calibri"/>
              <a:cs typeface="Calibri"/>
              <a:sym typeface="Calibri"/>
            </a:endParaRPr>
          </a:p>
          <a:p>
            <a:pPr marL="457200" lvl="0" indent="-355600" algn="l" rtl="0">
              <a:lnSpc>
                <a:spcPct val="95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Practice knowledge: learn from peers or other districts.</a:t>
            </a:r>
            <a:endParaRPr sz="2000" b="0" dirty="0">
              <a:solidFill>
                <a:srgbClr val="000000"/>
              </a:solidFill>
              <a:latin typeface="Calibri"/>
              <a:ea typeface="Calibri"/>
              <a:cs typeface="Calibri"/>
              <a:sym typeface="Calibri"/>
            </a:endParaRPr>
          </a:p>
          <a:p>
            <a:pPr marL="457200" lvl="0" indent="-355600" algn="l" rtl="0">
              <a:lnSpc>
                <a:spcPct val="95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Adaptation: adapt a successful solution for a similar issue.</a:t>
            </a:r>
            <a:endParaRPr sz="2000" b="0" dirty="0">
              <a:solidFill>
                <a:srgbClr val="000000"/>
              </a:solidFill>
              <a:latin typeface="Calibri"/>
              <a:ea typeface="Calibri"/>
              <a:cs typeface="Calibri"/>
              <a:sym typeface="Calibri"/>
            </a:endParaRPr>
          </a:p>
          <a:p>
            <a:pPr marL="457200" lvl="0" indent="-355600" algn="l" rtl="0">
              <a:lnSpc>
                <a:spcPct val="95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Design/creative thinking: create a new process or tool to fill a gap.</a:t>
            </a:r>
            <a:endParaRPr sz="2000" b="0" dirty="0">
              <a:solidFill>
                <a:srgbClr val="000000"/>
              </a:solidFill>
              <a:latin typeface="Calibri"/>
              <a:ea typeface="Calibri"/>
              <a:cs typeface="Calibri"/>
              <a:sym typeface="Calibri"/>
            </a:endParaRPr>
          </a:p>
          <a:p>
            <a:pPr marL="457200" lvl="0" indent="0" algn="l" rtl="0">
              <a:spcBef>
                <a:spcPts val="800"/>
              </a:spcBef>
              <a:spcAft>
                <a:spcPts val="500"/>
              </a:spcAft>
              <a:buNone/>
            </a:pPr>
            <a:endParaRPr dirty="0"/>
          </a:p>
        </p:txBody>
      </p:sp>
      <p:sp>
        <p:nvSpPr>
          <p:cNvPr id="231" name="Google Shape;231;p39"/>
          <p:cNvSpPr txBox="1"/>
          <p:nvPr/>
        </p:nvSpPr>
        <p:spPr>
          <a:xfrm>
            <a:off x="762002" y="4326394"/>
            <a:ext cx="5369858" cy="407400"/>
          </a:xfrm>
          <a:prstGeom prst="rect">
            <a:avLst/>
          </a:prstGeom>
          <a:noFill/>
          <a:ln>
            <a:noFill/>
          </a:ln>
        </p:spPr>
        <p:txBody>
          <a:bodyPr spcFirstLastPara="1" wrap="square" lIns="91425" tIns="91425" rIns="91425" bIns="91425" anchor="t" anchorCtr="0">
            <a:noAutofit/>
          </a:bodyPr>
          <a:lstStyle/>
          <a:p>
            <a:pPr lvl="0"/>
            <a:r>
              <a:rPr lang="en-US" sz="1200" dirty="0">
                <a:solidFill>
                  <a:srgbClr val="44546A"/>
                </a:solidFill>
                <a:latin typeface="Calibri"/>
                <a:ea typeface="Calibri"/>
                <a:cs typeface="Calibri"/>
                <a:sym typeface="Calibri"/>
              </a:rPr>
              <a:t>Source: Adapted from </a:t>
            </a:r>
            <a:r>
              <a:rPr lang="en-US" sz="1200" dirty="0">
                <a:solidFill>
                  <a:srgbClr val="44546A"/>
                </a:solidFill>
                <a:latin typeface="Calibri"/>
                <a:cs typeface="Calibri"/>
              </a:rPr>
              <a:t>Bowman, Dolle, &amp; Takahashi (2019).</a:t>
            </a:r>
            <a:endParaRPr lang="en-US" sz="1200" dirty="0">
              <a:solidFill>
                <a:srgbClr val="44546A"/>
              </a:solidFill>
              <a:latin typeface="Calibri"/>
              <a:cs typeface="Calibri"/>
              <a:sym typeface="Calibri"/>
            </a:endParaRPr>
          </a:p>
        </p:txBody>
      </p:sp>
      <p:sp>
        <p:nvSpPr>
          <p:cNvPr id="2" name="Slide Number Placeholder 1">
            <a:extLst>
              <a:ext uri="{FF2B5EF4-FFF2-40B4-BE49-F238E27FC236}">
                <a16:creationId xmlns:a16="http://schemas.microsoft.com/office/drawing/2014/main" id="{52DFAAC7-C3D6-45B9-9803-334145561E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3"/>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Change idea activity </a:t>
            </a:r>
            <a:endParaRPr dirty="0"/>
          </a:p>
        </p:txBody>
      </p:sp>
      <p:sp>
        <p:nvSpPr>
          <p:cNvPr id="259" name="Google Shape;259;p43"/>
          <p:cNvSpPr txBox="1">
            <a:spLocks noGrp="1"/>
          </p:cNvSpPr>
          <p:nvPr>
            <p:ph type="body" idx="1"/>
          </p:nvPr>
        </p:nvSpPr>
        <p:spPr>
          <a:xfrm>
            <a:off x="628650" y="1268044"/>
            <a:ext cx="7886700" cy="3263400"/>
          </a:xfrm>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r>
              <a:rPr lang="en" sz="2000" b="0" dirty="0">
                <a:solidFill>
                  <a:srgbClr val="000000"/>
                </a:solidFill>
                <a:latin typeface="Calibri"/>
                <a:ea typeface="Calibri"/>
                <a:cs typeface="Calibri"/>
                <a:sym typeface="Calibri"/>
              </a:rPr>
              <a:t>In trios, sort the activities below into their appropriate quadrants.</a:t>
            </a:r>
            <a:endParaRPr sz="2000" b="0" dirty="0">
              <a:solidFill>
                <a:srgbClr val="000000"/>
              </a:solidFill>
              <a:latin typeface="Calibri"/>
              <a:ea typeface="Calibri"/>
              <a:cs typeface="Calibri"/>
              <a:sym typeface="Calibri"/>
            </a:endParaRPr>
          </a:p>
          <a:p>
            <a:pPr marL="0" lvl="0" indent="0" algn="l" rtl="0">
              <a:spcBef>
                <a:spcPts val="800"/>
              </a:spcBef>
              <a:spcAft>
                <a:spcPts val="0"/>
              </a:spcAft>
              <a:buNone/>
            </a:pPr>
            <a:r>
              <a:rPr lang="en" sz="2000" b="0" dirty="0">
                <a:solidFill>
                  <a:srgbClr val="000000"/>
                </a:solidFill>
                <a:latin typeface="Calibri"/>
                <a:ea typeface="Calibri"/>
                <a:cs typeface="Calibri"/>
                <a:sym typeface="Calibri"/>
              </a:rPr>
              <a:t>Discuss why each idea belongs in the quadrant you selected.</a:t>
            </a:r>
            <a:endParaRPr sz="2000" b="0" dirty="0">
              <a:solidFill>
                <a:srgbClr val="000000"/>
              </a:solidFill>
              <a:latin typeface="Calibri"/>
              <a:ea typeface="Calibri"/>
              <a:cs typeface="Calibri"/>
              <a:sym typeface="Calibri"/>
            </a:endParaRPr>
          </a:p>
          <a:p>
            <a:pPr marL="457200" lvl="0" indent="-355600" algn="l" rtl="0">
              <a:spcBef>
                <a:spcPts val="80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Changing the bell schedule to accommodate intervention time.</a:t>
            </a:r>
            <a:endParaRPr sz="2000" b="0" dirty="0">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A process for meeting with students in small groups.</a:t>
            </a:r>
            <a:endParaRPr sz="2000" b="0" dirty="0">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A discussion protocol for students to use with one another.</a:t>
            </a:r>
            <a:endParaRPr sz="2000" b="0" dirty="0">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A new grading process.</a:t>
            </a:r>
            <a:endParaRPr sz="2000" b="0" dirty="0">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A series of thematic field trips to support learning.</a:t>
            </a:r>
            <a:endParaRPr sz="2000" b="0" dirty="0">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A system for personalized learning for students.</a:t>
            </a:r>
            <a:endParaRPr sz="2000" b="0" dirty="0">
              <a:solidFill>
                <a:srgbClr val="000000"/>
              </a:solidFill>
              <a:latin typeface="Calibri"/>
              <a:ea typeface="Calibri"/>
              <a:cs typeface="Calibri"/>
              <a:sym typeface="Calibri"/>
            </a:endParaRPr>
          </a:p>
          <a:p>
            <a:pPr marL="0" lvl="0" indent="0" algn="l" rtl="0">
              <a:spcBef>
                <a:spcPts val="800"/>
              </a:spcBef>
              <a:spcAft>
                <a:spcPts val="500"/>
              </a:spcAft>
              <a:buNone/>
            </a:pPr>
            <a:r>
              <a:rPr lang="en" sz="2000" b="0" dirty="0">
                <a:solidFill>
                  <a:srgbClr val="000000"/>
                </a:solidFill>
                <a:latin typeface="Calibri"/>
                <a:ea typeface="Calibri"/>
                <a:cs typeface="Calibri"/>
                <a:sym typeface="Calibri"/>
              </a:rPr>
              <a:t>Whole-group share-out.</a:t>
            </a:r>
            <a:endParaRPr sz="2000" b="0" dirty="0">
              <a:solidFill>
                <a:srgbClr val="000000"/>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4A52661E-DA64-43FE-A4EE-8FD0FEE4ED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title"/>
          </p:nvPr>
        </p:nvSpPr>
        <p:spPr>
          <a:xfrm>
            <a:off x="628650" y="375019"/>
            <a:ext cx="7886700" cy="994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2"/>
              </a:buClr>
              <a:buSzPts val="1145"/>
              <a:buFont typeface="Cambria"/>
              <a:buNone/>
            </a:pPr>
            <a:r>
              <a:rPr lang="en" dirty="0"/>
              <a:t>Common pitfalls when developing change ideas</a:t>
            </a:r>
            <a:endParaRPr dirty="0"/>
          </a:p>
        </p:txBody>
      </p:sp>
      <p:sp>
        <p:nvSpPr>
          <p:cNvPr id="246" name="Google Shape;246;p41"/>
          <p:cNvSpPr txBox="1">
            <a:spLocks noGrp="1"/>
          </p:cNvSpPr>
          <p:nvPr>
            <p:ph type="body" idx="1"/>
          </p:nvPr>
        </p:nvSpPr>
        <p:spPr>
          <a:xfrm>
            <a:off x="628650" y="1369219"/>
            <a:ext cx="7886700" cy="32634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000000"/>
              </a:buClr>
              <a:buSzPts val="2000"/>
              <a:buFont typeface="Calibri"/>
              <a:buChar char="●"/>
            </a:pPr>
            <a:endParaRPr lang="en" sz="2000" b="0" dirty="0">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Identifying a general c</a:t>
            </a:r>
            <a:r>
              <a:rPr lang="en" sz="2000" b="0" i="0" u="none" strike="noStrike" cap="none" dirty="0">
                <a:solidFill>
                  <a:srgbClr val="000000"/>
                </a:solidFill>
                <a:latin typeface="Calibri"/>
                <a:ea typeface="Calibri"/>
                <a:cs typeface="Calibri"/>
                <a:sym typeface="Calibri"/>
              </a:rPr>
              <a:t>hange concept, </a:t>
            </a:r>
            <a:r>
              <a:rPr lang="en" sz="2000" b="0" dirty="0">
                <a:solidFill>
                  <a:srgbClr val="000000"/>
                </a:solidFill>
                <a:latin typeface="Calibri"/>
                <a:ea typeface="Calibri"/>
                <a:cs typeface="Calibri"/>
                <a:sym typeface="Calibri"/>
              </a:rPr>
              <a:t>but not a specific</a:t>
            </a:r>
            <a:r>
              <a:rPr lang="en" sz="2000" b="0" i="0" u="none" strike="noStrike" cap="none" dirty="0">
                <a:solidFill>
                  <a:srgbClr val="000000"/>
                </a:solidFill>
                <a:latin typeface="Calibri"/>
                <a:ea typeface="Calibri"/>
                <a:cs typeface="Calibri"/>
                <a:sym typeface="Calibri"/>
              </a:rPr>
              <a:t> </a:t>
            </a:r>
            <a:r>
              <a:rPr lang="en" sz="2000" b="0" dirty="0">
                <a:solidFill>
                  <a:srgbClr val="000000"/>
                </a:solidFill>
                <a:latin typeface="Calibri"/>
                <a:ea typeface="Calibri"/>
                <a:cs typeface="Calibri"/>
                <a:sym typeface="Calibri"/>
              </a:rPr>
              <a:t>c</a:t>
            </a:r>
            <a:r>
              <a:rPr lang="en" sz="2000" b="0" i="0" u="none" strike="noStrike" cap="none" dirty="0">
                <a:solidFill>
                  <a:srgbClr val="000000"/>
                </a:solidFill>
                <a:latin typeface="Calibri"/>
                <a:ea typeface="Calibri"/>
                <a:cs typeface="Calibri"/>
                <a:sym typeface="Calibri"/>
              </a:rPr>
              <a:t>hange</a:t>
            </a:r>
            <a:r>
              <a:rPr lang="en" sz="2000" b="0" dirty="0">
                <a:solidFill>
                  <a:srgbClr val="000000"/>
                </a:solidFill>
                <a:latin typeface="Calibri"/>
                <a:ea typeface="Calibri"/>
                <a:cs typeface="Calibri"/>
                <a:sym typeface="Calibri"/>
              </a:rPr>
              <a:t> idea.</a:t>
            </a:r>
            <a:endParaRPr sz="2000" b="0" dirty="0">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Selecting change ideas that are not changes, but instead are more resources to continue doing the same thing.</a:t>
            </a:r>
            <a:endParaRPr sz="2000" b="0" dirty="0">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Not considering promising practices from others because you are convinced your problem is unique.</a:t>
            </a:r>
            <a:endParaRPr sz="2000" b="0" dirty="0">
              <a:solidFill>
                <a:srgbClr val="000000"/>
              </a:solidFill>
              <a:latin typeface="Calibri"/>
              <a:ea typeface="Calibri"/>
              <a:cs typeface="Calibri"/>
              <a:sym typeface="Calibri"/>
            </a:endParaRPr>
          </a:p>
          <a:p>
            <a:pPr marL="457200" marR="0" lvl="0" indent="-355600" algn="l" rtl="0">
              <a:lnSpc>
                <a:spcPct val="100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Trying to find the perfect solution and never getting started on anything.</a:t>
            </a:r>
            <a:endParaRPr sz="2000" b="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400" b="0" dirty="0">
              <a:solidFill>
                <a:srgbClr val="434343"/>
              </a:solidFill>
              <a:latin typeface="Calibri"/>
              <a:ea typeface="Calibri"/>
              <a:cs typeface="Calibri"/>
              <a:sym typeface="Calibri"/>
            </a:endParaRPr>
          </a:p>
        </p:txBody>
      </p:sp>
      <p:sp>
        <p:nvSpPr>
          <p:cNvPr id="247" name="Google Shape;247;p41"/>
          <p:cNvSpPr txBox="1"/>
          <p:nvPr/>
        </p:nvSpPr>
        <p:spPr>
          <a:xfrm>
            <a:off x="824675" y="4149200"/>
            <a:ext cx="6013800" cy="871500"/>
          </a:xfrm>
          <a:prstGeom prst="rect">
            <a:avLst/>
          </a:prstGeom>
          <a:noFill/>
          <a:ln>
            <a:noFill/>
          </a:ln>
        </p:spPr>
        <p:txBody>
          <a:bodyPr spcFirstLastPara="1" wrap="square" lIns="91425" tIns="91425" rIns="91425" bIns="91425" anchor="t" anchorCtr="0">
            <a:noAutofit/>
          </a:bodyPr>
          <a:lstStyle/>
          <a:p>
            <a:r>
              <a:rPr lang="en-US" sz="1200" dirty="0">
                <a:solidFill>
                  <a:srgbClr val="44546A"/>
                </a:solidFill>
                <a:latin typeface="Calibri"/>
                <a:ea typeface="Calibri"/>
                <a:cs typeface="Calibri"/>
                <a:sym typeface="Calibri"/>
              </a:rPr>
              <a:t>Source: Adapted from </a:t>
            </a:r>
            <a:r>
              <a:rPr lang="en-US" sz="1200" dirty="0">
                <a:solidFill>
                  <a:srgbClr val="44546A"/>
                </a:solidFill>
                <a:latin typeface="Calibri"/>
                <a:cs typeface="Calibri"/>
              </a:rPr>
              <a:t>Bowman, Dolle, &amp; Takahashi (2019</a:t>
            </a:r>
            <a:r>
              <a:rPr lang="en-US" sz="1200" dirty="0">
                <a:solidFill>
                  <a:srgbClr val="44546A"/>
                </a:solidFill>
                <a:latin typeface="Calibri"/>
                <a:ea typeface="Calibri"/>
                <a:cs typeface="Calibri"/>
                <a:sym typeface="Calibri"/>
              </a:rPr>
              <a:t>) and </a:t>
            </a:r>
            <a:r>
              <a:rPr lang="en" sz="1200" dirty="0">
                <a:solidFill>
                  <a:srgbClr val="44546A"/>
                </a:solidFill>
                <a:latin typeface="Calibri"/>
                <a:ea typeface="Calibri"/>
                <a:cs typeface="Calibri"/>
                <a:sym typeface="Calibri"/>
              </a:rPr>
              <a:t>Carnegie Foundation for the Advancement of Teaching (2021).</a:t>
            </a:r>
            <a:endParaRPr sz="1200" dirty="0">
              <a:solidFill>
                <a:srgbClr val="44546A"/>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56839F72-7364-4EC1-B6F1-1987BF6AB9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Arial" panose="020B0604020202020204" pitchFamily="34" charset="0"/>
                <a:ea typeface="Calibri"/>
                <a:cs typeface="Arial" panose="020B0604020202020204" pitchFamily="34" charset="0"/>
                <a:sym typeface="Calibri"/>
              </a:rPr>
              <a:t>Reviewing your change idea</a:t>
            </a:r>
            <a:endParaRPr dirty="0">
              <a:latin typeface="Arial" panose="020B0604020202020204" pitchFamily="34" charset="0"/>
              <a:ea typeface="Calibri"/>
              <a:cs typeface="Arial" panose="020B0604020202020204" pitchFamily="34" charset="0"/>
              <a:sym typeface="Calibri"/>
            </a:endParaRPr>
          </a:p>
        </p:txBody>
      </p:sp>
      <p:sp>
        <p:nvSpPr>
          <p:cNvPr id="253" name="Google Shape;253;p42"/>
          <p:cNvSpPr txBox="1">
            <a:spLocks noGrp="1"/>
          </p:cNvSpPr>
          <p:nvPr>
            <p:ph type="body" idx="1"/>
          </p:nvPr>
        </p:nvSpPr>
        <p:spPr>
          <a:xfrm>
            <a:off x="628650" y="1369219"/>
            <a:ext cx="7886700" cy="3263400"/>
          </a:xfrm>
          <a:prstGeom prst="rect">
            <a:avLst/>
          </a:prstGeom>
        </p:spPr>
        <p:txBody>
          <a:bodyPr spcFirstLastPara="1" wrap="square" lIns="0" tIns="34275" rIns="68575" bIns="34275" anchor="t" anchorCtr="0">
            <a:noAutofit/>
          </a:bodyPr>
          <a:lstStyle/>
          <a:p>
            <a:pPr marL="0" marR="0" lvl="0" indent="0" algn="l" rtl="0">
              <a:lnSpc>
                <a:spcPct val="115000"/>
              </a:lnSpc>
              <a:spcBef>
                <a:spcPts val="0"/>
              </a:spcBef>
              <a:spcAft>
                <a:spcPts val="0"/>
              </a:spcAft>
              <a:buNone/>
            </a:pPr>
            <a:r>
              <a:rPr lang="en" sz="2000" dirty="0">
                <a:solidFill>
                  <a:srgbClr val="000000"/>
                </a:solidFill>
                <a:latin typeface="Calibri"/>
                <a:ea typeface="Calibri"/>
                <a:cs typeface="Calibri"/>
                <a:sym typeface="Calibri"/>
              </a:rPr>
              <a:t>Your change idea should …</a:t>
            </a:r>
            <a:endParaRPr sz="2000" b="0"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endParaRPr sz="2000" b="0" dirty="0">
              <a:solidFill>
                <a:srgbClr val="000000"/>
              </a:solidFill>
              <a:latin typeface="Calibri"/>
              <a:ea typeface="Calibri"/>
              <a:cs typeface="Calibri"/>
              <a:sym typeface="Calibri"/>
            </a:endParaRPr>
          </a:p>
          <a:p>
            <a:pPr indent="-355600">
              <a:spcBef>
                <a:spcPts val="0"/>
              </a:spcBef>
              <a:buClr>
                <a:srgbClr val="000000"/>
              </a:buClr>
              <a:buSzPts val="2000"/>
              <a:buFont typeface="Calibri"/>
              <a:buChar char="●"/>
            </a:pPr>
            <a:r>
              <a:rPr lang="en-US" sz="2000" b="0" dirty="0">
                <a:solidFill>
                  <a:srgbClr val="000000"/>
                </a:solidFill>
                <a:latin typeface="Calibri"/>
                <a:ea typeface="Calibri"/>
                <a:cs typeface="Calibri"/>
                <a:sym typeface="Calibri"/>
              </a:rPr>
              <a:t>Address a problem that is regularly occurring.</a:t>
            </a:r>
            <a:endParaRPr lang="en" sz="2000" b="0" dirty="0">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Be something that will be used regularly (daily/weekly).</a:t>
            </a:r>
            <a:endParaRPr sz="2000" b="0" dirty="0">
              <a:solidFill>
                <a:srgbClr val="000000"/>
              </a:solidFill>
              <a:latin typeface="Calibri"/>
              <a:ea typeface="Calibri"/>
              <a:cs typeface="Calibri"/>
              <a:sym typeface="Calibri"/>
            </a:endParaRPr>
          </a:p>
          <a:p>
            <a:pPr marL="457200" marR="0" lvl="0" indent="-355600" algn="l" rtl="0">
              <a:lnSpc>
                <a:spcPct val="115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Be specific and actionable.</a:t>
            </a:r>
            <a:endParaRPr sz="2000" b="0" dirty="0">
              <a:solidFill>
                <a:srgbClr val="000000"/>
              </a:solidFill>
              <a:latin typeface="Calibri"/>
              <a:ea typeface="Calibri"/>
              <a:cs typeface="Calibri"/>
              <a:sym typeface="Calibri"/>
            </a:endParaRPr>
          </a:p>
          <a:p>
            <a:pPr marL="457200" marR="0" lvl="0" indent="-355600" algn="l" rtl="0">
              <a:lnSpc>
                <a:spcPct val="115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Have a high impact for the effort it takes to implement.</a:t>
            </a:r>
            <a:endParaRPr sz="2000" b="0" strike="sngStrike" dirty="0">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endParaRPr sz="2000" b="0" dirty="0">
              <a:solidFill>
                <a:srgbClr val="000000"/>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4FC927A7-2F90-47FB-9A6A-F41A81401E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1820501" y="1599025"/>
            <a:ext cx="6805800" cy="1306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Calibri"/>
                <a:ea typeface="Calibri"/>
                <a:cs typeface="Calibri"/>
                <a:sym typeface="Calibri"/>
              </a:rPr>
              <a:t>Using evidence-based practice </a:t>
            </a:r>
            <a:endParaRPr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3108276E-81A7-4EE3-908A-F3C0ACD63B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6"/>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Evidence-based practice</a:t>
            </a:r>
            <a:endParaRPr dirty="0"/>
          </a:p>
        </p:txBody>
      </p:sp>
      <p:sp>
        <p:nvSpPr>
          <p:cNvPr id="277" name="Google Shape;277;p46"/>
          <p:cNvSpPr txBox="1">
            <a:spLocks noGrp="1"/>
          </p:cNvSpPr>
          <p:nvPr>
            <p:ph type="body" idx="1"/>
          </p:nvPr>
        </p:nvSpPr>
        <p:spPr>
          <a:xfrm>
            <a:off x="628650" y="1369219"/>
            <a:ext cx="7886700" cy="3263400"/>
          </a:xfrm>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r>
              <a:rPr lang="en" sz="2000" b="0" dirty="0">
                <a:solidFill>
                  <a:srgbClr val="000000"/>
                </a:solidFill>
                <a:latin typeface="Calibri"/>
                <a:ea typeface="Calibri"/>
                <a:cs typeface="Calibri"/>
                <a:sym typeface="Calibri"/>
              </a:rPr>
              <a:t>When selecting change ideas, it is always a good idea to first review the relevant research to see if someone has already developed a possible solution to your problem with </a:t>
            </a:r>
            <a:r>
              <a:rPr lang="en-US" sz="2000" b="0" dirty="0">
                <a:solidFill>
                  <a:srgbClr val="000000"/>
                </a:solidFill>
                <a:latin typeface="Calibri"/>
                <a:ea typeface="Calibri"/>
                <a:cs typeface="Calibri"/>
                <a:sym typeface="Calibri"/>
              </a:rPr>
              <a:t>some degree of documented success.</a:t>
            </a:r>
          </a:p>
          <a:p>
            <a:pPr marL="0" lvl="0" indent="0" algn="l" rtl="0">
              <a:spcBef>
                <a:spcPts val="800"/>
              </a:spcBef>
              <a:spcAft>
                <a:spcPts val="0"/>
              </a:spcAft>
              <a:buNone/>
            </a:pPr>
            <a:endParaRPr sz="2000" b="0" dirty="0">
              <a:solidFill>
                <a:srgbClr val="000000"/>
              </a:solidFill>
              <a:latin typeface="Calibri"/>
              <a:ea typeface="Calibri"/>
              <a:cs typeface="Calibri"/>
              <a:sym typeface="Calibri"/>
            </a:endParaRPr>
          </a:p>
          <a:p>
            <a:pPr marL="0" lvl="0" indent="0" algn="l" rtl="0">
              <a:spcBef>
                <a:spcPts val="800"/>
              </a:spcBef>
              <a:spcAft>
                <a:spcPts val="500"/>
              </a:spcAft>
              <a:buNone/>
            </a:pPr>
            <a:endParaRPr dirty="0"/>
          </a:p>
        </p:txBody>
      </p:sp>
      <p:sp>
        <p:nvSpPr>
          <p:cNvPr id="2" name="Slide Number Placeholder 1">
            <a:extLst>
              <a:ext uri="{FF2B5EF4-FFF2-40B4-BE49-F238E27FC236}">
                <a16:creationId xmlns:a16="http://schemas.microsoft.com/office/drawing/2014/main" id="{EF2491FD-637D-4CC5-B10B-A6459D5433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Evidence-based practice</a:t>
            </a:r>
            <a:endParaRPr dirty="0"/>
          </a:p>
        </p:txBody>
      </p:sp>
      <p:sp>
        <p:nvSpPr>
          <p:cNvPr id="283" name="Google Shape;283;p47"/>
          <p:cNvSpPr txBox="1">
            <a:spLocks noGrp="1"/>
          </p:cNvSpPr>
          <p:nvPr>
            <p:ph type="body" idx="1"/>
          </p:nvPr>
        </p:nvSpPr>
        <p:spPr>
          <a:xfrm>
            <a:off x="628650" y="1179601"/>
            <a:ext cx="7886700" cy="3673800"/>
          </a:xfrm>
          <a:prstGeom prst="rect">
            <a:avLst/>
          </a:prstGeom>
        </p:spPr>
        <p:txBody>
          <a:bodyPr spcFirstLastPara="1" wrap="square" lIns="0" tIns="34275" rIns="68575" bIns="34275" anchor="t" anchorCtr="0">
            <a:noAutofit/>
          </a:bodyPr>
          <a:lstStyle/>
          <a:p>
            <a:pPr marL="857250" lvl="0" indent="-857250" algn="l" rtl="0">
              <a:lnSpc>
                <a:spcPct val="100000"/>
              </a:lnSpc>
              <a:spcBef>
                <a:spcPts val="400"/>
              </a:spcBef>
              <a:spcAft>
                <a:spcPts val="0"/>
              </a:spcAft>
              <a:buClr>
                <a:schemeClr val="dk1"/>
              </a:buClr>
              <a:buSzPts val="1100"/>
              <a:buFont typeface="Arial"/>
              <a:buNone/>
            </a:pPr>
            <a:r>
              <a:rPr lang="en" sz="1900" dirty="0">
                <a:solidFill>
                  <a:schemeClr val="dk1"/>
                </a:solidFill>
                <a:latin typeface="Calibri"/>
                <a:ea typeface="Calibri"/>
                <a:cs typeface="Calibri"/>
                <a:sym typeface="Calibri"/>
              </a:rPr>
              <a:t>Tier 1: </a:t>
            </a:r>
            <a:r>
              <a:rPr lang="en" sz="1900" b="0" dirty="0">
                <a:solidFill>
                  <a:schemeClr val="dk1"/>
                </a:solidFill>
                <a:latin typeface="Calibri"/>
                <a:ea typeface="Calibri"/>
                <a:cs typeface="Calibri"/>
                <a:sym typeface="Calibri"/>
              </a:rPr>
              <a:t>Strong Evidence—practices supported by one or more well-designed and well-implemented randomized control experimental studies.</a:t>
            </a:r>
            <a:endParaRPr sz="1900" b="0" dirty="0">
              <a:solidFill>
                <a:schemeClr val="dk1"/>
              </a:solidFill>
              <a:latin typeface="Calibri"/>
              <a:ea typeface="Calibri"/>
              <a:cs typeface="Calibri"/>
              <a:sym typeface="Calibri"/>
            </a:endParaRPr>
          </a:p>
          <a:p>
            <a:pPr marL="800100" lvl="0" indent="-800100" algn="l" rtl="0">
              <a:lnSpc>
                <a:spcPct val="100000"/>
              </a:lnSpc>
              <a:spcBef>
                <a:spcPts val="400"/>
              </a:spcBef>
              <a:spcAft>
                <a:spcPts val="0"/>
              </a:spcAft>
              <a:buClr>
                <a:schemeClr val="dk1"/>
              </a:buClr>
              <a:buSzPts val="1100"/>
              <a:buFont typeface="Arial"/>
              <a:buNone/>
            </a:pPr>
            <a:r>
              <a:rPr lang="en" sz="1900" dirty="0">
                <a:solidFill>
                  <a:schemeClr val="dk1"/>
                </a:solidFill>
                <a:latin typeface="Calibri"/>
                <a:ea typeface="Calibri"/>
                <a:cs typeface="Calibri"/>
                <a:sym typeface="Calibri"/>
              </a:rPr>
              <a:t>Tier 2: </a:t>
            </a:r>
            <a:r>
              <a:rPr lang="en" sz="1900" b="0" dirty="0">
                <a:solidFill>
                  <a:schemeClr val="dk1"/>
                </a:solidFill>
                <a:latin typeface="Calibri"/>
                <a:ea typeface="Calibri"/>
                <a:cs typeface="Calibri"/>
                <a:sym typeface="Calibri"/>
              </a:rPr>
              <a:t>Moderate Evidence—practices supported by one or more well-designed and well-implemented quasi-experimental studies.</a:t>
            </a:r>
            <a:endParaRPr sz="1900" b="0" dirty="0">
              <a:solidFill>
                <a:schemeClr val="dk1"/>
              </a:solidFill>
              <a:latin typeface="Calibri"/>
              <a:ea typeface="Calibri"/>
              <a:cs typeface="Calibri"/>
              <a:sym typeface="Calibri"/>
            </a:endParaRPr>
          </a:p>
          <a:p>
            <a:pPr marL="800100" lvl="0" indent="-800100" algn="l" rtl="0">
              <a:lnSpc>
                <a:spcPct val="100000"/>
              </a:lnSpc>
              <a:spcBef>
                <a:spcPts val="400"/>
              </a:spcBef>
              <a:spcAft>
                <a:spcPts val="0"/>
              </a:spcAft>
              <a:buClr>
                <a:schemeClr val="dk1"/>
              </a:buClr>
              <a:buSzPts val="1100"/>
              <a:buFont typeface="Arial"/>
              <a:buNone/>
            </a:pPr>
            <a:r>
              <a:rPr lang="en" sz="1900" dirty="0">
                <a:solidFill>
                  <a:schemeClr val="dk1"/>
                </a:solidFill>
                <a:latin typeface="Calibri"/>
                <a:ea typeface="Calibri"/>
                <a:cs typeface="Calibri"/>
                <a:sym typeface="Calibri"/>
              </a:rPr>
              <a:t>Tier 3:</a:t>
            </a:r>
            <a:r>
              <a:rPr lang="en" sz="1900" b="0" dirty="0">
                <a:solidFill>
                  <a:schemeClr val="dk1"/>
                </a:solidFill>
                <a:latin typeface="Calibri"/>
                <a:ea typeface="Calibri"/>
                <a:cs typeface="Calibri"/>
                <a:sym typeface="Calibri"/>
              </a:rPr>
              <a:t> Promising Evidence—practices supported by one or more well-designed and well-implemented correlational studies (with statistical controls for selection bias).</a:t>
            </a:r>
            <a:endParaRPr sz="1900" b="0" dirty="0">
              <a:solidFill>
                <a:schemeClr val="dk1"/>
              </a:solidFill>
              <a:latin typeface="Calibri"/>
              <a:ea typeface="Calibri"/>
              <a:cs typeface="Calibri"/>
              <a:sym typeface="Calibri"/>
            </a:endParaRPr>
          </a:p>
          <a:p>
            <a:pPr marL="800100" lvl="0" indent="-800100" algn="l" rtl="0">
              <a:lnSpc>
                <a:spcPct val="100000"/>
              </a:lnSpc>
              <a:spcBef>
                <a:spcPts val="400"/>
              </a:spcBef>
              <a:spcAft>
                <a:spcPts val="0"/>
              </a:spcAft>
              <a:buClr>
                <a:schemeClr val="dk1"/>
              </a:buClr>
              <a:buSzPts val="1100"/>
              <a:buFont typeface="Arial"/>
              <a:buNone/>
            </a:pPr>
            <a:r>
              <a:rPr lang="en" sz="1900" dirty="0">
                <a:solidFill>
                  <a:schemeClr val="dk1"/>
                </a:solidFill>
                <a:latin typeface="Calibri"/>
                <a:ea typeface="Calibri"/>
                <a:cs typeface="Calibri"/>
                <a:sym typeface="Calibri"/>
              </a:rPr>
              <a:t>Tier 4:</a:t>
            </a:r>
            <a:r>
              <a:rPr lang="en" sz="1900" b="0" dirty="0">
                <a:solidFill>
                  <a:schemeClr val="dk1"/>
                </a:solidFill>
                <a:latin typeface="Calibri"/>
                <a:ea typeface="Calibri"/>
                <a:cs typeface="Calibri"/>
                <a:sym typeface="Calibri"/>
              </a:rPr>
              <a:t> Demonstrates a Rationale—practices that have a well-defined logic model or theory of action; are supported by research; and have some effort underway by a state education agency, a local educational agency, or an outside research organization to determine their effectiveness.</a:t>
            </a:r>
            <a:endParaRPr sz="1900" b="0" dirty="0">
              <a:solidFill>
                <a:schemeClr val="dk1"/>
              </a:solidFill>
              <a:latin typeface="Calibri"/>
              <a:ea typeface="Calibri"/>
              <a:cs typeface="Calibri"/>
              <a:sym typeface="Calibri"/>
            </a:endParaRPr>
          </a:p>
          <a:p>
            <a:pPr marL="0" lvl="0" indent="0" algn="l" rtl="0">
              <a:spcBef>
                <a:spcPts val="1200"/>
              </a:spcBef>
              <a:spcAft>
                <a:spcPts val="500"/>
              </a:spcAft>
              <a:buNone/>
            </a:pPr>
            <a:endParaRPr sz="1900" b="0" dirty="0">
              <a:latin typeface="Calibri"/>
              <a:ea typeface="Calibri"/>
              <a:cs typeface="Calibri"/>
              <a:sym typeface="Calibri"/>
            </a:endParaRPr>
          </a:p>
        </p:txBody>
      </p:sp>
      <p:sp>
        <p:nvSpPr>
          <p:cNvPr id="284" name="Google Shape;284;p47"/>
          <p:cNvSpPr txBox="1"/>
          <p:nvPr/>
        </p:nvSpPr>
        <p:spPr>
          <a:xfrm>
            <a:off x="5947825" y="4666025"/>
            <a:ext cx="30666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Source: Every Student Succeeds Act (ESSA).</a:t>
            </a:r>
            <a:endParaRPr sz="1200"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2FB483BE-CE62-4A5D-AA9C-8564BAF96C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
          <p:cNvSpPr txBox="1">
            <a:spLocks noGrp="1"/>
          </p:cNvSpPr>
          <p:nvPr>
            <p:ph type="title"/>
          </p:nvPr>
        </p:nvSpPr>
        <p:spPr>
          <a:xfrm>
            <a:off x="628650" y="273844"/>
            <a:ext cx="7886700" cy="994200"/>
          </a:xfrm>
          <a:prstGeom prst="rect">
            <a:avLst/>
          </a:prstGeom>
          <a:noFill/>
          <a:ln>
            <a:noFill/>
          </a:ln>
        </p:spPr>
        <p:txBody>
          <a:bodyPr spcFirstLastPara="1" wrap="square" lIns="0" tIns="34275" rIns="68575" bIns="34275" anchor="ctr" anchorCtr="0">
            <a:noAutofit/>
          </a:bodyPr>
          <a:lstStyle/>
          <a:p>
            <a:pPr marL="0" lvl="0" indent="0" algn="l" rtl="0">
              <a:lnSpc>
                <a:spcPct val="90000"/>
              </a:lnSpc>
              <a:spcBef>
                <a:spcPts val="0"/>
              </a:spcBef>
              <a:spcAft>
                <a:spcPts val="0"/>
              </a:spcAft>
              <a:buSzPts val="3300"/>
              <a:buNone/>
            </a:pPr>
            <a:r>
              <a:rPr lang="en" dirty="0"/>
              <a:t>Acknowledgments</a:t>
            </a:r>
            <a:endParaRPr dirty="0"/>
          </a:p>
        </p:txBody>
      </p:sp>
      <p:sp>
        <p:nvSpPr>
          <p:cNvPr id="124" name="Google Shape;124;p1"/>
          <p:cNvSpPr txBox="1">
            <a:spLocks noGrp="1"/>
          </p:cNvSpPr>
          <p:nvPr>
            <p:ph type="body" idx="1"/>
          </p:nvPr>
        </p:nvSpPr>
        <p:spPr>
          <a:xfrm>
            <a:off x="628650" y="1066648"/>
            <a:ext cx="7886700" cy="2475000"/>
          </a:xfrm>
          <a:prstGeom prst="rect">
            <a:avLst/>
          </a:prstGeom>
          <a:noFill/>
          <a:ln>
            <a:noFill/>
          </a:ln>
        </p:spPr>
        <p:txBody>
          <a:bodyPr spcFirstLastPara="1" wrap="square" lIns="0" tIns="34275" rIns="68575" bIns="34275" anchor="t" anchorCtr="0">
            <a:noAutofit/>
          </a:bodyPr>
          <a:lstStyle/>
          <a:p>
            <a:pPr marL="0" lvl="0" indent="0" algn="l" rtl="0">
              <a:lnSpc>
                <a:spcPct val="90000"/>
              </a:lnSpc>
              <a:spcBef>
                <a:spcPts val="800"/>
              </a:spcBef>
              <a:spcAft>
                <a:spcPts val="0"/>
              </a:spcAft>
              <a:buSzPts val="2100"/>
              <a:buNone/>
            </a:pPr>
            <a:r>
              <a:rPr lang="en" sz="1800" b="0" dirty="0">
                <a:solidFill>
                  <a:srgbClr val="000000"/>
                </a:solidFill>
                <a:latin typeface="Calibri"/>
                <a:ea typeface="Calibri"/>
                <a:cs typeface="Calibri"/>
                <a:sym typeface="Calibri"/>
              </a:rPr>
              <a:t>This module series includes work that has been adapted from successful strategies developed by Alicia Bowman and Kim Austin for the Regional Educational Laboratory West (REL West) at WestEd.</a:t>
            </a:r>
            <a:endParaRPr sz="1800" b="0" dirty="0">
              <a:solidFill>
                <a:srgbClr val="000000"/>
              </a:solidFill>
              <a:latin typeface="Calibri"/>
              <a:ea typeface="Calibri"/>
              <a:cs typeface="Calibri"/>
              <a:sym typeface="Calibri"/>
            </a:endParaRPr>
          </a:p>
          <a:p>
            <a:pPr marL="0" lvl="0" indent="0" algn="l" rtl="0">
              <a:lnSpc>
                <a:spcPct val="90000"/>
              </a:lnSpc>
              <a:spcBef>
                <a:spcPts val="800"/>
              </a:spcBef>
              <a:spcAft>
                <a:spcPts val="0"/>
              </a:spcAft>
              <a:buSzPts val="2100"/>
              <a:buNone/>
            </a:pPr>
            <a:r>
              <a:rPr lang="en" sz="1800" b="0" dirty="0">
                <a:solidFill>
                  <a:srgbClr val="000000"/>
                </a:solidFill>
                <a:latin typeface="Calibri"/>
                <a:ea typeface="Calibri"/>
                <a:cs typeface="Calibri"/>
                <a:sym typeface="Calibri"/>
              </a:rPr>
              <a:t>We would like to acknowledge the Center for the Collaborative Classroom and Washoe County School District for their partnership in this work. We would also like to acknowledge </a:t>
            </a:r>
            <a:r>
              <a:rPr lang="en" sz="1800" b="0" dirty="0">
                <a:solidFill>
                  <a:schemeClr val="dk1"/>
                </a:solidFill>
                <a:latin typeface="Calibri"/>
                <a:ea typeface="Calibri"/>
                <a:cs typeface="Calibri"/>
                <a:sym typeface="Calibri"/>
              </a:rPr>
              <a:t>the </a:t>
            </a:r>
            <a:r>
              <a:rPr lang="en" sz="1800" b="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Carn</a:t>
            </a:r>
            <a:r>
              <a:rPr lang="en" sz="1800" b="0" dirty="0">
                <a:solidFill>
                  <a:schemeClr val="dk1"/>
                </a:solidFill>
                <a:latin typeface="Calibri"/>
                <a:ea typeface="Calibri"/>
                <a:cs typeface="Calibri"/>
                <a:sym typeface="Calibri"/>
              </a:rPr>
              <a:t>egie Foundation for the Advancement of Teaching for its contributions to the field</a:t>
            </a:r>
            <a:r>
              <a:rPr lang="en" sz="1800" b="0" dirty="0">
                <a:solidFill>
                  <a:srgbClr val="000000"/>
                </a:solidFill>
                <a:latin typeface="Calibri"/>
                <a:ea typeface="Calibri"/>
                <a:cs typeface="Calibri"/>
                <a:sym typeface="Calibri"/>
              </a:rPr>
              <a:t> that are cited in this work.</a:t>
            </a:r>
          </a:p>
          <a:p>
            <a:pPr marL="0" indent="0"/>
            <a:endParaRPr lang="en-US" sz="800" b="0" dirty="0">
              <a:solidFill>
                <a:srgbClr val="000000"/>
              </a:solidFill>
              <a:latin typeface="Calibri"/>
              <a:ea typeface="Calibri"/>
              <a:cs typeface="Calibri"/>
              <a:sym typeface="Calibri"/>
            </a:endParaRPr>
          </a:p>
          <a:p>
            <a:pPr marL="0" indent="0"/>
            <a:r>
              <a:rPr lang="en-US" sz="1400" b="0" dirty="0">
                <a:solidFill>
                  <a:srgbClr val="000000"/>
                </a:solidFill>
                <a:latin typeface="Calibri"/>
                <a:ea typeface="Calibri"/>
                <a:cs typeface="Calibri"/>
                <a:sym typeface="Calibri"/>
              </a:rPr>
              <a:t>Citation: Bowman, A., &amp; Austin, K. (2021). </a:t>
            </a:r>
            <a:r>
              <a:rPr lang="en-US" sz="1400" b="0" i="1" dirty="0">
                <a:solidFill>
                  <a:srgbClr val="000000"/>
                </a:solidFill>
                <a:latin typeface="Calibri"/>
                <a:ea typeface="Calibri"/>
                <a:cs typeface="Calibri"/>
                <a:sym typeface="Calibri"/>
              </a:rPr>
              <a:t>Facilitating Improvement Professional Learning Modules—   Module 4: Needs assessment and problem identification</a:t>
            </a:r>
            <a:r>
              <a:rPr lang="en-US" sz="1400" b="0" dirty="0">
                <a:solidFill>
                  <a:srgbClr val="000000"/>
                </a:solidFill>
                <a:latin typeface="Calibri"/>
                <a:ea typeface="Calibri"/>
                <a:cs typeface="Calibri"/>
                <a:sym typeface="Calibri"/>
              </a:rPr>
              <a:t> [Slide deck]. </a:t>
            </a:r>
            <a:r>
              <a:rPr lang="en-US" sz="1400" b="0" dirty="0">
                <a:solidFill>
                  <a:schemeClr val="tx1"/>
                </a:solidFill>
                <a:latin typeface="Calibri" panose="020F0502020204030204" pitchFamily="34" charset="0"/>
                <a:cs typeface="Calibri" panose="020F0502020204030204" pitchFamily="34" charset="0"/>
              </a:rPr>
              <a:t>Washington, DC: U.S. Department of Education, Institute of Education Sciences, National Center for Education Evaluation and Regional Assistance, Regional Educational Laboratory West. </a:t>
            </a:r>
            <a:endParaRPr lang="en-US" sz="1400" b="0" dirty="0">
              <a:solidFill>
                <a:srgbClr val="000000"/>
              </a:solidFill>
              <a:latin typeface="Calibri"/>
              <a:ea typeface="Calibri"/>
              <a:cs typeface="Calibri"/>
              <a:sym typeface="Calibri"/>
            </a:endParaRPr>
          </a:p>
          <a:p>
            <a:pPr marL="0" lvl="0" indent="0" algn="l" rtl="0">
              <a:lnSpc>
                <a:spcPct val="90000"/>
              </a:lnSpc>
              <a:spcBef>
                <a:spcPts val="800"/>
              </a:spcBef>
              <a:spcAft>
                <a:spcPts val="0"/>
              </a:spcAft>
              <a:buSzPts val="2100"/>
              <a:buNone/>
            </a:pPr>
            <a:endParaRPr sz="2000" b="0" dirty="0">
              <a:solidFill>
                <a:srgbClr val="000000"/>
              </a:solidFill>
              <a:latin typeface="Calibri"/>
              <a:ea typeface="Calibri"/>
              <a:cs typeface="Calibri"/>
              <a:sym typeface="Calibri"/>
            </a:endParaRPr>
          </a:p>
        </p:txBody>
      </p:sp>
      <p:sp>
        <p:nvSpPr>
          <p:cNvPr id="125" name="Google Shape;125;p1"/>
          <p:cNvSpPr txBox="1"/>
          <p:nvPr/>
        </p:nvSpPr>
        <p:spPr>
          <a:xfrm>
            <a:off x="536325" y="4204302"/>
            <a:ext cx="6174300" cy="5308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50"/>
              <a:buFont typeface="Arial"/>
              <a:buNone/>
            </a:pPr>
            <a:r>
              <a:rPr lang="en" sz="750" b="0" i="0" u="none" strike="noStrike" cap="none" dirty="0">
                <a:solidFill>
                  <a:schemeClr val="dk1"/>
                </a:solidFill>
                <a:latin typeface="Arial"/>
                <a:ea typeface="Arial"/>
                <a:cs typeface="Arial"/>
                <a:sym typeface="Arial"/>
              </a:rPr>
              <a:t>This product was funded by the Institute of Education Sciences (IES) under Contract ED-IES-17-C-0012 by Regional Educational Laboratory West administered by </a:t>
            </a:r>
            <a:r>
              <a:rPr lang="en" sz="750" b="0" i="0" u="none" strike="noStrike" cap="none" dirty="0" err="1">
                <a:solidFill>
                  <a:schemeClr val="dk1"/>
                </a:solidFill>
                <a:latin typeface="Arial"/>
                <a:ea typeface="Arial"/>
                <a:cs typeface="Arial"/>
                <a:sym typeface="Arial"/>
              </a:rPr>
              <a:t>WestEd</a:t>
            </a:r>
            <a:r>
              <a:rPr lang="en" sz="750" b="0" i="0" u="none" strike="noStrike" cap="none" dirty="0">
                <a:solidFill>
                  <a:schemeClr val="dk1"/>
                </a:solidFill>
                <a:latin typeface="Arial"/>
                <a:ea typeface="Arial"/>
                <a:cs typeface="Arial"/>
                <a:sym typeface="Arial"/>
              </a:rPr>
              <a:t>. The content does not necessarily reflect the views or policies of IES or the U.S. Department of Education, nor does mention of trade names, commercial products, or organizations imply endorsement by the U.S. </a:t>
            </a:r>
            <a:r>
              <a:rPr lang="en" sz="750" b="0" i="0" u="none" strike="noStrike" cap="none">
                <a:solidFill>
                  <a:schemeClr val="dk1"/>
                </a:solidFill>
                <a:latin typeface="Arial"/>
                <a:ea typeface="Arial"/>
                <a:cs typeface="Arial"/>
                <a:sym typeface="Arial"/>
              </a:rPr>
              <a:t>government</a:t>
            </a:r>
            <a:r>
              <a:rPr lang="en" sz="75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9167A5DC-02AF-412A-8462-627F9618306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spTree>
    <p:extLst>
      <p:ext uri="{BB962C8B-B14F-4D97-AF65-F5344CB8AC3E}">
        <p14:creationId xmlns:p14="http://schemas.microsoft.com/office/powerpoint/2010/main" val="211754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title"/>
          </p:nvPr>
        </p:nvSpPr>
        <p:spPr>
          <a:xfrm>
            <a:off x="490925" y="273850"/>
            <a:ext cx="83790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Using research to identify a change idea</a:t>
            </a:r>
            <a:endParaRPr dirty="0"/>
          </a:p>
        </p:txBody>
      </p:sp>
      <p:sp>
        <p:nvSpPr>
          <p:cNvPr id="290" name="Google Shape;290;p48"/>
          <p:cNvSpPr txBox="1">
            <a:spLocks noGrp="1"/>
          </p:cNvSpPr>
          <p:nvPr>
            <p:ph type="body" idx="1"/>
          </p:nvPr>
        </p:nvSpPr>
        <p:spPr>
          <a:xfrm>
            <a:off x="6382325" y="1174150"/>
            <a:ext cx="2621700" cy="3524400"/>
          </a:xfrm>
          <a:prstGeom prst="rect">
            <a:avLst/>
          </a:prstGeom>
        </p:spPr>
        <p:txBody>
          <a:bodyPr spcFirstLastPara="1" wrap="square" lIns="0" tIns="34275" rIns="68575" bIns="34275" anchor="t" anchorCtr="0">
            <a:noAutofit/>
          </a:bodyPr>
          <a:lstStyle/>
          <a:p>
            <a:pPr marL="0" lvl="0" indent="0" algn="l" rtl="0">
              <a:lnSpc>
                <a:spcPct val="100000"/>
              </a:lnSpc>
              <a:spcBef>
                <a:spcPts val="0"/>
              </a:spcBef>
              <a:spcAft>
                <a:spcPts val="0"/>
              </a:spcAft>
              <a:buNone/>
            </a:pPr>
            <a:r>
              <a:rPr lang="en" sz="2000" b="1" dirty="0">
                <a:solidFill>
                  <a:srgbClr val="000000"/>
                </a:solidFill>
                <a:latin typeface="Calibri"/>
                <a:ea typeface="Calibri"/>
                <a:cs typeface="Calibri"/>
                <a:sym typeface="Calibri"/>
              </a:rPr>
              <a:t>Step 3</a:t>
            </a:r>
            <a:endParaRPr sz="2000" b="1" dirty="0">
              <a:solidFill>
                <a:srgbClr val="000000"/>
              </a:solidFill>
              <a:latin typeface="Calibri"/>
              <a:ea typeface="Calibri"/>
              <a:cs typeface="Calibri"/>
              <a:sym typeface="Calibri"/>
            </a:endParaRPr>
          </a:p>
          <a:p>
            <a:pPr marL="0" lvl="0" indent="0" algn="l" rtl="0">
              <a:lnSpc>
                <a:spcPct val="100000"/>
              </a:lnSpc>
              <a:spcBef>
                <a:spcPts val="1000"/>
              </a:spcBef>
              <a:spcAft>
                <a:spcPts val="0"/>
              </a:spcAft>
              <a:buNone/>
            </a:pPr>
            <a:r>
              <a:rPr lang="en" sz="2000" b="0" dirty="0">
                <a:solidFill>
                  <a:srgbClr val="000000"/>
                </a:solidFill>
                <a:latin typeface="Calibri"/>
                <a:ea typeface="Calibri"/>
                <a:cs typeface="Calibri"/>
                <a:sym typeface="Calibri"/>
              </a:rPr>
              <a:t>Select an evidence-based practice as your change idea that is high leverage and low effort.</a:t>
            </a:r>
            <a:endParaRPr sz="2000" b="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endParaRPr sz="2000" b="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 sz="2000" b="0" i="1" dirty="0">
                <a:solidFill>
                  <a:srgbClr val="000000"/>
                </a:solidFill>
                <a:latin typeface="Calibri"/>
                <a:ea typeface="Calibri"/>
                <a:cs typeface="Calibri"/>
                <a:sym typeface="Calibri"/>
              </a:rPr>
              <a:t>Change idea: Regular   one-to-one check-ins with students to build relationships.</a:t>
            </a:r>
            <a:endParaRPr sz="2000" b="0" i="1" dirty="0">
              <a:solidFill>
                <a:srgbClr val="000000"/>
              </a:solidFill>
              <a:latin typeface="Calibri"/>
              <a:ea typeface="Calibri"/>
              <a:cs typeface="Calibri"/>
              <a:sym typeface="Calibri"/>
            </a:endParaRPr>
          </a:p>
          <a:p>
            <a:pPr marL="0" lvl="0" indent="0" algn="l" rtl="0">
              <a:spcBef>
                <a:spcPts val="800"/>
              </a:spcBef>
              <a:spcAft>
                <a:spcPts val="500"/>
              </a:spcAft>
              <a:buNone/>
            </a:pPr>
            <a:endParaRPr b="0" dirty="0">
              <a:latin typeface="Calibri"/>
              <a:ea typeface="Calibri"/>
              <a:cs typeface="Calibri"/>
              <a:sym typeface="Calibri"/>
            </a:endParaRPr>
          </a:p>
        </p:txBody>
      </p:sp>
      <p:sp>
        <p:nvSpPr>
          <p:cNvPr id="291" name="Google Shape;291;p48"/>
          <p:cNvSpPr txBox="1"/>
          <p:nvPr/>
        </p:nvSpPr>
        <p:spPr>
          <a:xfrm>
            <a:off x="383075" y="1174150"/>
            <a:ext cx="2696400" cy="379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Calibri"/>
                <a:ea typeface="Calibri"/>
                <a:cs typeface="Calibri"/>
                <a:sym typeface="Calibri"/>
              </a:rPr>
              <a:t>Step 1 </a:t>
            </a:r>
            <a:endParaRPr sz="2000" dirty="0">
              <a:latin typeface="Calibri"/>
              <a:ea typeface="Calibri"/>
              <a:cs typeface="Calibri"/>
              <a:sym typeface="Calibri"/>
            </a:endParaRPr>
          </a:p>
          <a:p>
            <a:pPr marL="0" lvl="0" indent="0" algn="l" rtl="0">
              <a:spcBef>
                <a:spcPts val="1000"/>
              </a:spcBef>
              <a:spcAft>
                <a:spcPts val="0"/>
              </a:spcAft>
              <a:buNone/>
            </a:pPr>
            <a:r>
              <a:rPr lang="en" sz="2000" dirty="0">
                <a:latin typeface="Calibri"/>
                <a:ea typeface="Calibri"/>
                <a:cs typeface="Calibri"/>
                <a:sym typeface="Calibri"/>
              </a:rPr>
              <a:t>Clarify the problem you want your prototype to solve based on your root cause analysis.</a:t>
            </a: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r>
              <a:rPr lang="en" sz="2000" i="1" dirty="0">
                <a:latin typeface="Calibri"/>
                <a:ea typeface="Calibri"/>
                <a:cs typeface="Calibri"/>
                <a:sym typeface="Calibri"/>
              </a:rPr>
              <a:t>Example: Many of our students are chronically absent because they do not have a sense of belonging at the school.</a:t>
            </a:r>
            <a:endParaRPr sz="2000" i="1" dirty="0">
              <a:latin typeface="Calibri"/>
              <a:ea typeface="Calibri"/>
              <a:cs typeface="Calibri"/>
              <a:sym typeface="Calibri"/>
            </a:endParaRPr>
          </a:p>
        </p:txBody>
      </p:sp>
      <p:sp>
        <p:nvSpPr>
          <p:cNvPr id="292" name="Google Shape;292;p48"/>
          <p:cNvSpPr txBox="1"/>
          <p:nvPr/>
        </p:nvSpPr>
        <p:spPr>
          <a:xfrm>
            <a:off x="3135625" y="1694550"/>
            <a:ext cx="2325000" cy="26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48"/>
          <p:cNvSpPr txBox="1"/>
          <p:nvPr/>
        </p:nvSpPr>
        <p:spPr>
          <a:xfrm>
            <a:off x="3317600" y="1127200"/>
            <a:ext cx="2826600" cy="38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latin typeface="Calibri"/>
                <a:ea typeface="Calibri"/>
                <a:cs typeface="Calibri"/>
                <a:sym typeface="Calibri"/>
              </a:rPr>
              <a:t>Step 2 </a:t>
            </a:r>
            <a:endParaRPr sz="2000" dirty="0">
              <a:latin typeface="Calibri"/>
              <a:ea typeface="Calibri"/>
              <a:cs typeface="Calibri"/>
              <a:sym typeface="Calibri"/>
            </a:endParaRPr>
          </a:p>
          <a:p>
            <a:pPr marL="0" lvl="0" indent="0" algn="l" rtl="0">
              <a:spcBef>
                <a:spcPts val="1000"/>
              </a:spcBef>
              <a:spcAft>
                <a:spcPts val="0"/>
              </a:spcAft>
              <a:buNone/>
            </a:pPr>
            <a:r>
              <a:rPr lang="en" sz="2000" dirty="0">
                <a:latin typeface="Calibri"/>
                <a:ea typeface="Calibri"/>
                <a:cs typeface="Calibri"/>
                <a:sym typeface="Calibri"/>
              </a:rPr>
              <a:t>Review research to identify evidence-based practices that promote a sense of belonging.</a:t>
            </a:r>
            <a:endParaRPr sz="2000" dirty="0">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0" lvl="0" indent="0" algn="l" rtl="0">
              <a:spcBef>
                <a:spcPts val="0"/>
              </a:spcBef>
              <a:spcAft>
                <a:spcPts val="0"/>
              </a:spcAft>
              <a:buNone/>
            </a:pPr>
            <a:r>
              <a:rPr lang="en" sz="2000" i="1" dirty="0">
                <a:latin typeface="Calibri"/>
                <a:ea typeface="Calibri"/>
                <a:cs typeface="Calibri"/>
                <a:sym typeface="Calibri"/>
              </a:rPr>
              <a:t>Research suggests that building relationships and understanding what is going on in the students’ lives help build a sense of belonging.</a:t>
            </a:r>
            <a:endParaRPr sz="2000" i="1"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5980B186-CE6B-4A6E-8370-825B0A356D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9"/>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Evidence-based practice guides</a:t>
            </a:r>
            <a:endParaRPr dirty="0"/>
          </a:p>
        </p:txBody>
      </p:sp>
      <p:sp>
        <p:nvSpPr>
          <p:cNvPr id="299" name="Google Shape;299;p49"/>
          <p:cNvSpPr txBox="1">
            <a:spLocks noGrp="1"/>
          </p:cNvSpPr>
          <p:nvPr>
            <p:ph type="body" idx="1"/>
          </p:nvPr>
        </p:nvSpPr>
        <p:spPr>
          <a:xfrm>
            <a:off x="858400" y="967763"/>
            <a:ext cx="7886700" cy="422100"/>
          </a:xfrm>
          <a:prstGeom prst="rect">
            <a:avLst/>
          </a:prstGeom>
        </p:spPr>
        <p:txBody>
          <a:bodyPr spcFirstLastPara="1" wrap="square" lIns="0" tIns="34275" rIns="68575" bIns="34275" anchor="t" anchorCtr="0">
            <a:noAutofit/>
          </a:bodyPr>
          <a:lstStyle/>
          <a:p>
            <a:pPr marL="0" indent="0">
              <a:spcAft>
                <a:spcPts val="500"/>
              </a:spcAft>
            </a:pPr>
            <a:r>
              <a:rPr lang="en" sz="2000" b="0" dirty="0">
                <a:solidFill>
                  <a:srgbClr val="000000"/>
                </a:solidFill>
                <a:latin typeface="Calibri"/>
                <a:ea typeface="Calibri"/>
                <a:cs typeface="Calibri"/>
                <a:sym typeface="Calibri"/>
              </a:rPr>
              <a:t>Practice guides from the</a:t>
            </a:r>
            <a:r>
              <a:rPr lang="en" sz="2000" b="0" dirty="0">
                <a:latin typeface="Calibri"/>
                <a:ea typeface="Calibri"/>
                <a:sym typeface="Calibri"/>
              </a:rPr>
              <a:t> </a:t>
            </a:r>
            <a:r>
              <a:rPr lang="en" sz="2000" b="0" dirty="0">
                <a:solidFill>
                  <a:schemeClr val="tx1"/>
                </a:solidFill>
                <a:latin typeface="Calibri"/>
                <a:ea typeface="Calibri"/>
                <a:sym typeface="Calibri"/>
              </a:rPr>
              <a:t>Institute of Education Sciences’ What Works Clearinghouse (WWC)</a:t>
            </a:r>
            <a:endParaRPr sz="2000" b="0" dirty="0">
              <a:solidFill>
                <a:srgbClr val="000000"/>
              </a:solidFill>
              <a:latin typeface="Calibri"/>
              <a:ea typeface="Calibri"/>
              <a:cs typeface="Calibri"/>
              <a:sym typeface="Calibri"/>
            </a:endParaRPr>
          </a:p>
        </p:txBody>
      </p:sp>
      <p:pic>
        <p:nvPicPr>
          <p:cNvPr id="300" name="Google Shape;300;p49"/>
          <p:cNvPicPr preferRelativeResize="0"/>
          <p:nvPr/>
        </p:nvPicPr>
        <p:blipFill>
          <a:blip r:embed="rId3">
            <a:alphaModFix/>
          </a:blip>
          <a:stretch>
            <a:fillRect/>
          </a:stretch>
        </p:blipFill>
        <p:spPr>
          <a:xfrm>
            <a:off x="897650" y="1697450"/>
            <a:ext cx="1674425" cy="2174575"/>
          </a:xfrm>
          <a:prstGeom prst="rect">
            <a:avLst/>
          </a:prstGeom>
          <a:noFill/>
          <a:ln w="19050" cap="flat" cmpd="sng">
            <a:solidFill>
              <a:schemeClr val="dk2"/>
            </a:solidFill>
            <a:prstDash val="solid"/>
            <a:round/>
            <a:headEnd type="none" w="sm" len="sm"/>
            <a:tailEnd type="none" w="sm" len="sm"/>
          </a:ln>
        </p:spPr>
      </p:pic>
      <p:pic>
        <p:nvPicPr>
          <p:cNvPr id="301" name="Google Shape;301;p49"/>
          <p:cNvPicPr preferRelativeResize="0"/>
          <p:nvPr/>
        </p:nvPicPr>
        <p:blipFill>
          <a:blip r:embed="rId4">
            <a:alphaModFix/>
          </a:blip>
          <a:stretch>
            <a:fillRect/>
          </a:stretch>
        </p:blipFill>
        <p:spPr>
          <a:xfrm>
            <a:off x="2796100" y="2276325"/>
            <a:ext cx="1748100" cy="2242500"/>
          </a:xfrm>
          <a:prstGeom prst="rect">
            <a:avLst/>
          </a:prstGeom>
          <a:noFill/>
          <a:ln w="19050" cap="flat" cmpd="sng">
            <a:solidFill>
              <a:schemeClr val="dk2"/>
            </a:solidFill>
            <a:prstDash val="solid"/>
            <a:round/>
            <a:headEnd type="none" w="sm" len="sm"/>
            <a:tailEnd type="none" w="sm" len="sm"/>
          </a:ln>
        </p:spPr>
      </p:pic>
      <p:pic>
        <p:nvPicPr>
          <p:cNvPr id="302" name="Google Shape;302;p49"/>
          <p:cNvPicPr preferRelativeResize="0"/>
          <p:nvPr/>
        </p:nvPicPr>
        <p:blipFill>
          <a:blip r:embed="rId5">
            <a:alphaModFix/>
          </a:blip>
          <a:stretch>
            <a:fillRect/>
          </a:stretch>
        </p:blipFill>
        <p:spPr>
          <a:xfrm>
            <a:off x="4768225" y="1763925"/>
            <a:ext cx="1876425" cy="2428875"/>
          </a:xfrm>
          <a:prstGeom prst="rect">
            <a:avLst/>
          </a:prstGeom>
          <a:noFill/>
          <a:ln w="19050" cap="flat" cmpd="sng">
            <a:solidFill>
              <a:schemeClr val="dk2"/>
            </a:solidFill>
            <a:prstDash val="solid"/>
            <a:round/>
            <a:headEnd type="none" w="sm" len="sm"/>
            <a:tailEnd type="none" w="sm" len="sm"/>
          </a:ln>
        </p:spPr>
      </p:pic>
      <p:pic>
        <p:nvPicPr>
          <p:cNvPr id="303" name="Google Shape;303;p49"/>
          <p:cNvPicPr preferRelativeResize="0"/>
          <p:nvPr/>
        </p:nvPicPr>
        <p:blipFill>
          <a:blip r:embed="rId6">
            <a:alphaModFix/>
          </a:blip>
          <a:stretch>
            <a:fillRect/>
          </a:stretch>
        </p:blipFill>
        <p:spPr>
          <a:xfrm>
            <a:off x="6868675" y="2089950"/>
            <a:ext cx="1876425" cy="2428875"/>
          </a:xfrm>
          <a:prstGeom prst="rect">
            <a:avLst/>
          </a:prstGeom>
          <a:noFill/>
          <a:ln w="19050" cap="flat" cmpd="sng">
            <a:solidFill>
              <a:schemeClr val="dk2"/>
            </a:solidFill>
            <a:prstDash val="solid"/>
            <a:round/>
            <a:headEnd type="none" w="sm" len="sm"/>
            <a:tailEnd type="none" w="sm" len="sm"/>
          </a:ln>
        </p:spPr>
      </p:pic>
      <p:sp>
        <p:nvSpPr>
          <p:cNvPr id="304" name="Google Shape;304;p49"/>
          <p:cNvSpPr txBox="1"/>
          <p:nvPr/>
        </p:nvSpPr>
        <p:spPr>
          <a:xfrm>
            <a:off x="4768225" y="4518825"/>
            <a:ext cx="4173075" cy="6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Source: WWC, </a:t>
            </a:r>
            <a:r>
              <a:rPr lang="en" sz="1200" u="sng" dirty="0">
                <a:solidFill>
                  <a:schemeClr val="hlink"/>
                </a:solidFill>
                <a:hlinkClick r:id="rId7"/>
              </a:rPr>
              <a:t>https://ies.ed.gov/ncee/wwc/PracticeGuides</a:t>
            </a:r>
            <a:r>
              <a:rPr lang="en" sz="1200" dirty="0">
                <a:solidFill>
                  <a:schemeClr val="hlink"/>
                </a:solidFill>
              </a:rPr>
              <a:t>.</a:t>
            </a:r>
            <a:endParaRPr sz="1200" dirty="0"/>
          </a:p>
          <a:p>
            <a:pPr marL="0" lvl="0" indent="0" algn="l" rtl="0">
              <a:spcBef>
                <a:spcPts val="0"/>
              </a:spcBef>
              <a:spcAft>
                <a:spcPts val="0"/>
              </a:spcAft>
              <a:buNone/>
            </a:pPr>
            <a:endParaRPr sz="1200" dirty="0"/>
          </a:p>
        </p:txBody>
      </p:sp>
      <p:sp>
        <p:nvSpPr>
          <p:cNvPr id="2" name="Slide Number Placeholder 1">
            <a:extLst>
              <a:ext uri="{FF2B5EF4-FFF2-40B4-BE49-F238E27FC236}">
                <a16:creationId xmlns:a16="http://schemas.microsoft.com/office/drawing/2014/main" id="{0242ADDC-2C88-443F-9668-3D175CC12D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0"/>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Exploration time</a:t>
            </a:r>
            <a:endParaRPr dirty="0"/>
          </a:p>
        </p:txBody>
      </p:sp>
      <p:sp>
        <p:nvSpPr>
          <p:cNvPr id="310" name="Google Shape;310;p50"/>
          <p:cNvSpPr txBox="1">
            <a:spLocks noGrp="1"/>
          </p:cNvSpPr>
          <p:nvPr>
            <p:ph type="body" idx="1"/>
          </p:nvPr>
        </p:nvSpPr>
        <p:spPr>
          <a:xfrm>
            <a:off x="628650" y="1369219"/>
            <a:ext cx="7886700" cy="3263400"/>
          </a:xfrm>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r>
              <a:rPr lang="en" sz="2000" b="0" dirty="0">
                <a:solidFill>
                  <a:srgbClr val="000000"/>
                </a:solidFill>
                <a:latin typeface="Calibri"/>
                <a:ea typeface="Calibri"/>
                <a:cs typeface="Calibri"/>
                <a:sym typeface="Calibri"/>
              </a:rPr>
              <a:t>Take 10 minutes to explore one of these practice guides.</a:t>
            </a:r>
            <a:endParaRPr sz="2000" b="0" dirty="0">
              <a:solidFill>
                <a:srgbClr val="000000"/>
              </a:solidFill>
              <a:latin typeface="Calibri"/>
              <a:ea typeface="Calibri"/>
              <a:cs typeface="Calibri"/>
              <a:sym typeface="Calibri"/>
            </a:endParaRPr>
          </a:p>
          <a:p>
            <a:pPr marL="0" lvl="0" indent="0" algn="l" rtl="0">
              <a:spcBef>
                <a:spcPts val="800"/>
              </a:spcBef>
              <a:spcAft>
                <a:spcPts val="0"/>
              </a:spcAft>
              <a:buNone/>
            </a:pPr>
            <a:r>
              <a:rPr lang="en" sz="2000" b="0" dirty="0">
                <a:solidFill>
                  <a:srgbClr val="000000"/>
                </a:solidFill>
                <a:latin typeface="Calibri"/>
                <a:ea typeface="Calibri"/>
                <a:cs typeface="Calibri"/>
                <a:sym typeface="Calibri"/>
              </a:rPr>
              <a:t>Questions to consider:</a:t>
            </a:r>
            <a:endParaRPr sz="2000" b="0" dirty="0">
              <a:solidFill>
                <a:srgbClr val="000000"/>
              </a:solidFill>
              <a:latin typeface="Calibri"/>
              <a:ea typeface="Calibri"/>
              <a:cs typeface="Calibri"/>
              <a:sym typeface="Calibri"/>
            </a:endParaRPr>
          </a:p>
          <a:p>
            <a:pPr indent="-355600">
              <a:buClr>
                <a:srgbClr val="000000"/>
              </a:buClr>
              <a:buSzPts val="2000"/>
              <a:buFont typeface="Calibri"/>
              <a:buChar char="●"/>
            </a:pPr>
            <a:r>
              <a:rPr lang="en" sz="2000" b="0" dirty="0">
                <a:solidFill>
                  <a:srgbClr val="000000"/>
                </a:solidFill>
                <a:latin typeface="Calibri"/>
                <a:ea typeface="Calibri"/>
                <a:cs typeface="Calibri"/>
                <a:sym typeface="Calibri"/>
              </a:rPr>
              <a:t>What do you notice that you want to take a closer look at?</a:t>
            </a:r>
            <a:endParaRPr sz="2000" b="0" dirty="0">
              <a:solidFill>
                <a:srgbClr val="000000"/>
              </a:solidFill>
              <a:latin typeface="Calibri"/>
              <a:ea typeface="Calibri"/>
              <a:cs typeface="Calibri"/>
              <a:sym typeface="Calibri"/>
            </a:endParaRPr>
          </a:p>
          <a:p>
            <a:pPr indent="-355600">
              <a:spcBef>
                <a:spcPts val="0"/>
              </a:spcBef>
              <a:buClr>
                <a:srgbClr val="000000"/>
              </a:buClr>
              <a:buSzPts val="2000"/>
              <a:buFont typeface="Calibri"/>
              <a:buChar char="●"/>
            </a:pPr>
            <a:r>
              <a:rPr lang="en" sz="2000" b="0" dirty="0">
                <a:solidFill>
                  <a:srgbClr val="000000"/>
                </a:solidFill>
                <a:latin typeface="Calibri"/>
                <a:ea typeface="Calibri"/>
                <a:cs typeface="Calibri"/>
                <a:sym typeface="Calibri"/>
              </a:rPr>
              <a:t>What do you want to bring back to share with your team?</a:t>
            </a:r>
            <a:endParaRPr sz="2000" b="0" dirty="0">
              <a:solidFill>
                <a:srgbClr val="000000"/>
              </a:solidFill>
              <a:latin typeface="Calibri"/>
              <a:ea typeface="Calibri"/>
              <a:cs typeface="Calibri"/>
              <a:sym typeface="Calibri"/>
            </a:endParaRPr>
          </a:p>
        </p:txBody>
      </p:sp>
      <p:pic>
        <p:nvPicPr>
          <p:cNvPr id="311" name="Google Shape;311;p50"/>
          <p:cNvPicPr preferRelativeResize="0"/>
          <p:nvPr/>
        </p:nvPicPr>
        <p:blipFill>
          <a:blip r:embed="rId3">
            <a:alphaModFix/>
          </a:blip>
          <a:stretch>
            <a:fillRect/>
          </a:stretch>
        </p:blipFill>
        <p:spPr>
          <a:xfrm>
            <a:off x="7430996" y="432913"/>
            <a:ext cx="1410650" cy="1429625"/>
          </a:xfrm>
          <a:prstGeom prst="rect">
            <a:avLst/>
          </a:prstGeom>
          <a:noFill/>
          <a:ln>
            <a:noFill/>
          </a:ln>
        </p:spPr>
      </p:pic>
      <p:sp>
        <p:nvSpPr>
          <p:cNvPr id="2" name="Slide Number Placeholder 1">
            <a:extLst>
              <a:ext uri="{FF2B5EF4-FFF2-40B4-BE49-F238E27FC236}">
                <a16:creationId xmlns:a16="http://schemas.microsoft.com/office/drawing/2014/main" id="{24D52165-60D3-40F3-B272-707F7646DA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1"/>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Debrief</a:t>
            </a:r>
            <a:endParaRPr dirty="0"/>
          </a:p>
        </p:txBody>
      </p:sp>
      <p:sp>
        <p:nvSpPr>
          <p:cNvPr id="317" name="Google Shape;317;p51"/>
          <p:cNvSpPr txBox="1">
            <a:spLocks noGrp="1"/>
          </p:cNvSpPr>
          <p:nvPr>
            <p:ph type="body" idx="1"/>
          </p:nvPr>
        </p:nvSpPr>
        <p:spPr>
          <a:xfrm>
            <a:off x="628650" y="1369219"/>
            <a:ext cx="7886700" cy="3263400"/>
          </a:xfrm>
          <a:prstGeom prst="rect">
            <a:avLst/>
          </a:prstGeom>
        </p:spPr>
        <p:txBody>
          <a:bodyPr spcFirstLastPara="1" wrap="square" lIns="0" tIns="34275" rIns="68575" bIns="34275" anchor="t" anchorCtr="0">
            <a:noAutofit/>
          </a:bodyPr>
          <a:lstStyle/>
          <a:p>
            <a:pPr marL="0" lvl="0" indent="0" algn="l" rtl="0">
              <a:spcBef>
                <a:spcPts val="800"/>
              </a:spcBef>
              <a:spcAft>
                <a:spcPts val="0"/>
              </a:spcAft>
              <a:buClr>
                <a:schemeClr val="dk1"/>
              </a:buClr>
              <a:buSzPts val="1100"/>
              <a:buFont typeface="Arial"/>
              <a:buNone/>
            </a:pPr>
            <a:endParaRPr sz="2000" b="0" dirty="0">
              <a:solidFill>
                <a:srgbClr val="000000"/>
              </a:solidFill>
              <a:latin typeface="Calibri"/>
              <a:ea typeface="Calibri"/>
              <a:cs typeface="Calibri"/>
              <a:sym typeface="Calibri"/>
            </a:endParaRPr>
          </a:p>
          <a:p>
            <a:pPr indent="-355600">
              <a:buClr>
                <a:srgbClr val="000000"/>
              </a:buClr>
              <a:buSzPts val="2000"/>
              <a:buFont typeface="Calibri"/>
              <a:buChar char="●"/>
            </a:pPr>
            <a:r>
              <a:rPr lang="en-US" sz="2000" b="0" dirty="0">
                <a:solidFill>
                  <a:srgbClr val="000000"/>
                </a:solidFill>
                <a:latin typeface="Calibri"/>
                <a:ea typeface="Calibri"/>
                <a:cs typeface="Calibri"/>
                <a:sym typeface="Calibri"/>
              </a:rPr>
              <a:t>What did you notice that you want to take a closer look at?</a:t>
            </a:r>
          </a:p>
          <a:p>
            <a:pPr indent="-355600">
              <a:spcBef>
                <a:spcPts val="0"/>
              </a:spcBef>
              <a:buClr>
                <a:srgbClr val="000000"/>
              </a:buClr>
              <a:buSzPts val="2000"/>
              <a:buFont typeface="Calibri"/>
              <a:buChar char="●"/>
            </a:pPr>
            <a:r>
              <a:rPr lang="en-US" sz="2000" b="0" dirty="0">
                <a:solidFill>
                  <a:srgbClr val="000000"/>
                </a:solidFill>
                <a:latin typeface="Calibri"/>
                <a:ea typeface="Calibri"/>
                <a:cs typeface="Calibri"/>
                <a:sym typeface="Calibri"/>
              </a:rPr>
              <a:t>How might you use a practice guide as part of your team’s improvement journey?</a:t>
            </a:r>
          </a:p>
          <a:p>
            <a:pPr marL="0" lvl="0" indent="0" algn="l" rtl="0">
              <a:spcBef>
                <a:spcPts val="800"/>
              </a:spcBef>
              <a:spcAft>
                <a:spcPts val="500"/>
              </a:spcAft>
              <a:buNone/>
            </a:pPr>
            <a:endParaRPr dirty="0"/>
          </a:p>
        </p:txBody>
      </p:sp>
      <p:pic>
        <p:nvPicPr>
          <p:cNvPr id="318" name="Google Shape;318;p51"/>
          <p:cNvPicPr preferRelativeResize="0"/>
          <p:nvPr/>
        </p:nvPicPr>
        <p:blipFill>
          <a:blip r:embed="rId3">
            <a:alphaModFix/>
          </a:blip>
          <a:stretch>
            <a:fillRect/>
          </a:stretch>
        </p:blipFill>
        <p:spPr>
          <a:xfrm>
            <a:off x="7489921" y="598350"/>
            <a:ext cx="1123078" cy="994200"/>
          </a:xfrm>
          <a:prstGeom prst="rect">
            <a:avLst/>
          </a:prstGeom>
          <a:noFill/>
          <a:ln>
            <a:noFill/>
          </a:ln>
        </p:spPr>
      </p:pic>
      <p:sp>
        <p:nvSpPr>
          <p:cNvPr id="2" name="Slide Number Placeholder 1">
            <a:extLst>
              <a:ext uri="{FF2B5EF4-FFF2-40B4-BE49-F238E27FC236}">
                <a16:creationId xmlns:a16="http://schemas.microsoft.com/office/drawing/2014/main" id="{58D5E15D-3253-4CE6-BBAE-0CEF28E70B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Arial" panose="020B0604020202020204" pitchFamily="34" charset="0"/>
                <a:ea typeface="Calibri"/>
                <a:cs typeface="Arial" panose="020B0604020202020204" pitchFamily="34" charset="0"/>
                <a:sym typeface="Calibri"/>
              </a:rPr>
              <a:t>Evidence-based practice</a:t>
            </a:r>
            <a:endParaRPr dirty="0">
              <a:latin typeface="Arial" panose="020B0604020202020204" pitchFamily="34" charset="0"/>
              <a:ea typeface="Calibri"/>
              <a:cs typeface="Arial" panose="020B0604020202020204" pitchFamily="34" charset="0"/>
              <a:sym typeface="Calibri"/>
            </a:endParaRPr>
          </a:p>
        </p:txBody>
      </p:sp>
      <p:sp>
        <p:nvSpPr>
          <p:cNvPr id="324" name="Google Shape;324;p52"/>
          <p:cNvSpPr txBox="1">
            <a:spLocks noGrp="1"/>
          </p:cNvSpPr>
          <p:nvPr>
            <p:ph type="body" idx="1"/>
          </p:nvPr>
        </p:nvSpPr>
        <p:spPr>
          <a:xfrm>
            <a:off x="628650" y="1268044"/>
            <a:ext cx="7886700" cy="3263400"/>
          </a:xfrm>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endParaRPr sz="2000" dirty="0">
              <a:solidFill>
                <a:srgbClr val="000000"/>
              </a:solidFill>
              <a:latin typeface="Calibri"/>
              <a:ea typeface="Calibri"/>
              <a:cs typeface="Calibri"/>
              <a:sym typeface="Calibri"/>
            </a:endParaRPr>
          </a:p>
          <a:p>
            <a:pPr marL="0" lvl="0" indent="0" algn="l" rtl="0">
              <a:spcBef>
                <a:spcPts val="800"/>
              </a:spcBef>
              <a:spcAft>
                <a:spcPts val="500"/>
              </a:spcAft>
              <a:buNone/>
            </a:pPr>
            <a:r>
              <a:rPr lang="en" sz="2000" b="0" dirty="0">
                <a:solidFill>
                  <a:schemeClr val="dk2"/>
                </a:solidFill>
                <a:latin typeface="Calibri"/>
                <a:ea typeface="Calibri"/>
                <a:cs typeface="Calibri"/>
                <a:sym typeface="Calibri"/>
              </a:rPr>
              <a:t>Any evidence-based practice you identify as your change idea will likely still need to go through a prototyping process to adapt the practice to your exact problem and context and make it actionable. </a:t>
            </a:r>
            <a:endParaRPr sz="2000" b="0" dirty="0">
              <a:solidFill>
                <a:schemeClr val="dk2"/>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BAEA73E5-A082-4C96-B2FF-D427CB1346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2C4C9"/>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title"/>
          </p:nvPr>
        </p:nvSpPr>
        <p:spPr>
          <a:xfrm>
            <a:off x="1820499" y="1599028"/>
            <a:ext cx="3042600" cy="1306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Calibri"/>
                <a:ea typeface="Calibri"/>
                <a:cs typeface="Calibri"/>
                <a:sym typeface="Calibri"/>
              </a:rPr>
              <a:t>Prototyping </a:t>
            </a:r>
            <a:endParaRPr dirty="0">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A8D52A2F-5E4F-4C85-8E90-CA3E435557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4"/>
          <p:cNvSpPr txBox="1">
            <a:spLocks noGrp="1"/>
          </p:cNvSpPr>
          <p:nvPr>
            <p:ph type="title"/>
          </p:nvPr>
        </p:nvSpPr>
        <p:spPr>
          <a:xfrm>
            <a:off x="628650" y="387448"/>
            <a:ext cx="7886700" cy="5940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Arial" panose="020B0604020202020204" pitchFamily="34" charset="0"/>
                <a:ea typeface="Calibri"/>
                <a:cs typeface="Arial" panose="020B0604020202020204" pitchFamily="34" charset="0"/>
                <a:sym typeface="Calibri"/>
              </a:rPr>
              <a:t>An improvement story: Lemmon Valley 3rd grade team</a:t>
            </a:r>
            <a:endParaRPr dirty="0">
              <a:latin typeface="Arial" panose="020B0604020202020204" pitchFamily="34" charset="0"/>
              <a:ea typeface="Calibri"/>
              <a:cs typeface="Arial" panose="020B0604020202020204" pitchFamily="34" charset="0"/>
              <a:sym typeface="Calibri"/>
            </a:endParaRPr>
          </a:p>
        </p:txBody>
      </p:sp>
      <p:sp>
        <p:nvSpPr>
          <p:cNvPr id="335" name="Google Shape;335;p54"/>
          <p:cNvSpPr txBox="1">
            <a:spLocks noGrp="1"/>
          </p:cNvSpPr>
          <p:nvPr>
            <p:ph type="body" idx="1"/>
          </p:nvPr>
        </p:nvSpPr>
        <p:spPr>
          <a:xfrm>
            <a:off x="431693" y="1202700"/>
            <a:ext cx="5426100" cy="3940800"/>
          </a:xfrm>
          <a:prstGeom prst="rect">
            <a:avLst/>
          </a:prstGeom>
        </p:spPr>
        <p:txBody>
          <a:bodyPr spcFirstLastPara="1" wrap="square" lIns="0" tIns="34275" rIns="68575" bIns="34275" anchor="t" anchorCtr="0">
            <a:noAutofit/>
          </a:bodyPr>
          <a:lstStyle/>
          <a:p>
            <a:pPr marL="234950" lvl="0" indent="0" algn="l" rtl="0">
              <a:spcBef>
                <a:spcPts val="800"/>
              </a:spcBef>
              <a:spcAft>
                <a:spcPts val="0"/>
              </a:spcAft>
              <a:buNone/>
            </a:pPr>
            <a:r>
              <a:rPr lang="en" sz="1900" b="0" dirty="0">
                <a:solidFill>
                  <a:schemeClr val="dk2"/>
                </a:solidFill>
                <a:latin typeface="Calibri"/>
                <a:ea typeface="Calibri"/>
                <a:cs typeface="Calibri"/>
                <a:sym typeface="Calibri"/>
              </a:rPr>
              <a:t>The 3rd grade team at Lemmon Valley selected the evidence-based practice of consistent writing conferences as their area for improvement. They first realized that they had no practice data to show consistency of conferences in number or frequency. </a:t>
            </a:r>
          </a:p>
          <a:p>
            <a:pPr marL="234950" lvl="0" indent="0" algn="l" rtl="0">
              <a:spcBef>
                <a:spcPts val="800"/>
              </a:spcBef>
              <a:spcAft>
                <a:spcPts val="0"/>
              </a:spcAft>
              <a:buNone/>
            </a:pPr>
            <a:r>
              <a:rPr lang="en" sz="1900" b="0" dirty="0">
                <a:solidFill>
                  <a:schemeClr val="dk2"/>
                </a:solidFill>
                <a:latin typeface="Calibri"/>
                <a:ea typeface="Calibri"/>
                <a:cs typeface="Calibri"/>
                <a:sym typeface="Calibri"/>
              </a:rPr>
              <a:t>They decided to …</a:t>
            </a:r>
          </a:p>
          <a:p>
            <a:pPr marL="577850" lvl="0" indent="-342900">
              <a:buFont typeface="Arial" panose="020B0604020202020204" pitchFamily="34" charset="0"/>
              <a:buChar char="•"/>
            </a:pPr>
            <a:r>
              <a:rPr lang="en-US" sz="1900" b="0" dirty="0">
                <a:solidFill>
                  <a:schemeClr val="tx1">
                    <a:lumMod val="65000"/>
                    <a:lumOff val="35000"/>
                  </a:schemeClr>
                </a:solidFill>
                <a:latin typeface="Calibri"/>
                <a:ea typeface="Calibri"/>
                <a:cs typeface="Calibri"/>
                <a:sym typeface="Calibri"/>
              </a:rPr>
              <a:t>Choose a conference tracker as a change idea to monitor access to conferences.</a:t>
            </a:r>
          </a:p>
          <a:p>
            <a:pPr marL="577850" lvl="0" indent="-342900">
              <a:buFont typeface="Arial" panose="020B0604020202020204" pitchFamily="34" charset="0"/>
              <a:buChar char="•"/>
            </a:pPr>
            <a:r>
              <a:rPr lang="en-US" sz="1900" b="0" dirty="0">
                <a:solidFill>
                  <a:schemeClr val="tx1">
                    <a:lumMod val="65000"/>
                    <a:lumOff val="35000"/>
                  </a:schemeClr>
                </a:solidFill>
                <a:latin typeface="Calibri"/>
                <a:ea typeface="Calibri"/>
                <a:cs typeface="Calibri"/>
                <a:sym typeface="Calibri"/>
              </a:rPr>
              <a:t>Create a common conference tracker to monitor their conferences.</a:t>
            </a:r>
          </a:p>
          <a:p>
            <a:pPr marL="234950" lvl="0" indent="0" algn="l" rtl="0">
              <a:spcBef>
                <a:spcPts val="800"/>
              </a:spcBef>
              <a:spcAft>
                <a:spcPts val="0"/>
              </a:spcAft>
              <a:buNone/>
            </a:pPr>
            <a:endParaRPr lang="en" sz="1900" b="0" dirty="0">
              <a:solidFill>
                <a:schemeClr val="tx1">
                  <a:lumMod val="65000"/>
                  <a:lumOff val="35000"/>
                </a:schemeClr>
              </a:solidFill>
              <a:latin typeface="Calibri"/>
              <a:ea typeface="Calibri"/>
              <a:cs typeface="Calibri"/>
              <a:sym typeface="Calibri"/>
            </a:endParaRPr>
          </a:p>
          <a:p>
            <a:pPr marL="0" lvl="0" indent="0" algn="l" rtl="0">
              <a:spcBef>
                <a:spcPts val="800"/>
              </a:spcBef>
              <a:spcAft>
                <a:spcPts val="0"/>
              </a:spcAft>
              <a:buNone/>
            </a:pPr>
            <a:endParaRPr lang="en" sz="1900" b="0" dirty="0">
              <a:solidFill>
                <a:schemeClr val="dk2"/>
              </a:solidFill>
              <a:latin typeface="Calibri"/>
              <a:ea typeface="Calibri"/>
              <a:cs typeface="Calibri"/>
              <a:sym typeface="Calibri"/>
            </a:endParaRPr>
          </a:p>
          <a:p>
            <a:pPr marL="0" lvl="0" indent="0" algn="l" rtl="0">
              <a:spcBef>
                <a:spcPts val="800"/>
              </a:spcBef>
              <a:spcAft>
                <a:spcPts val="500"/>
              </a:spcAft>
              <a:buNone/>
            </a:pPr>
            <a:endParaRPr lang="en-US" dirty="0"/>
          </a:p>
        </p:txBody>
      </p:sp>
      <p:pic>
        <p:nvPicPr>
          <p:cNvPr id="336" name="Google Shape;336;p54"/>
          <p:cNvPicPr preferRelativeResize="0"/>
          <p:nvPr/>
        </p:nvPicPr>
        <p:blipFill>
          <a:blip r:embed="rId3">
            <a:alphaModFix/>
          </a:blip>
          <a:stretch>
            <a:fillRect/>
          </a:stretch>
        </p:blipFill>
        <p:spPr>
          <a:xfrm>
            <a:off x="6155608" y="867850"/>
            <a:ext cx="2610344" cy="3438850"/>
          </a:xfrm>
          <a:prstGeom prst="rect">
            <a:avLst/>
          </a:prstGeom>
          <a:noFill/>
          <a:ln>
            <a:noFill/>
          </a:ln>
        </p:spPr>
      </p:pic>
      <p:sp>
        <p:nvSpPr>
          <p:cNvPr id="2" name="TextBox 1">
            <a:extLst>
              <a:ext uri="{FF2B5EF4-FFF2-40B4-BE49-F238E27FC236}">
                <a16:creationId xmlns:a16="http://schemas.microsoft.com/office/drawing/2014/main" id="{9D264133-F0B3-0F40-A78F-4C29E6C51390}"/>
              </a:ext>
            </a:extLst>
          </p:cNvPr>
          <p:cNvSpPr txBox="1"/>
          <p:nvPr/>
        </p:nvSpPr>
        <p:spPr>
          <a:xfrm>
            <a:off x="7162800" y="4541520"/>
            <a:ext cx="184731" cy="307777"/>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1A173158-169B-9A46-95BC-E902C493B5C8}"/>
              </a:ext>
            </a:extLst>
          </p:cNvPr>
          <p:cNvSpPr/>
          <p:nvPr/>
        </p:nvSpPr>
        <p:spPr>
          <a:xfrm>
            <a:off x="6288245" y="4448275"/>
            <a:ext cx="2424062" cy="307777"/>
          </a:xfrm>
          <a:prstGeom prst="rect">
            <a:avLst/>
          </a:prstGeom>
        </p:spPr>
        <p:txBody>
          <a:bodyPr wrap="none">
            <a:spAutoFit/>
          </a:bodyPr>
          <a:lstStyle/>
          <a:p>
            <a:r>
              <a:rPr lang="en">
                <a:solidFill>
                  <a:schemeClr val="dk2"/>
                </a:solidFill>
                <a:latin typeface="Calibri"/>
                <a:ea typeface="Calibri"/>
                <a:cs typeface="Calibri"/>
                <a:sym typeface="Calibri"/>
              </a:rPr>
              <a:t>The first of several prototypes </a:t>
            </a:r>
            <a:endParaRPr lang="en-US"/>
          </a:p>
        </p:txBody>
      </p:sp>
      <p:sp>
        <p:nvSpPr>
          <p:cNvPr id="4" name="Slide Number Placeholder 3">
            <a:extLst>
              <a:ext uri="{FF2B5EF4-FFF2-40B4-BE49-F238E27FC236}">
                <a16:creationId xmlns:a16="http://schemas.microsoft.com/office/drawing/2014/main" id="{FC9518E0-2129-48E5-B3AD-72DB846D02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5"/>
          <p:cNvSpPr/>
          <p:nvPr/>
        </p:nvSpPr>
        <p:spPr>
          <a:xfrm>
            <a:off x="260600" y="1571200"/>
            <a:ext cx="8441400" cy="2748900"/>
          </a:xfrm>
          <a:prstGeom prst="rect">
            <a:avLst/>
          </a:prstGeom>
          <a:solidFill>
            <a:srgbClr val="5DB7B0">
              <a:alpha val="55870"/>
            </a:srgbClr>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5"/>
          <p:cNvSpPr txBox="1">
            <a:spLocks noGrp="1"/>
          </p:cNvSpPr>
          <p:nvPr>
            <p:ph type="body" idx="1"/>
          </p:nvPr>
        </p:nvSpPr>
        <p:spPr>
          <a:xfrm>
            <a:off x="2173000" y="1571199"/>
            <a:ext cx="6342300" cy="2617443"/>
          </a:xfrm>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r>
              <a:rPr lang="en" sz="2000" dirty="0">
                <a:solidFill>
                  <a:srgbClr val="000000"/>
                </a:solidFill>
                <a:latin typeface="Calibri"/>
                <a:ea typeface="Calibri"/>
                <a:cs typeface="Calibri"/>
                <a:sym typeface="Calibri"/>
              </a:rPr>
              <a:t>Tools and processes are created in classrooms to meet a specific instructional need, but designers do not always consider the impact of those tools and processes on individual students. </a:t>
            </a:r>
            <a:endParaRPr sz="2000">
              <a:solidFill>
                <a:srgbClr val="000000"/>
              </a:solidFill>
              <a:latin typeface="Calibri"/>
              <a:ea typeface="Calibri"/>
              <a:cs typeface="Calibri"/>
              <a:sym typeface="Calibri"/>
            </a:endParaRPr>
          </a:p>
          <a:p>
            <a:pPr marL="457200" lvl="0" indent="-355600" algn="l" rtl="0">
              <a:spcBef>
                <a:spcPts val="100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How might a tool or process in a classroom exacerbate inequities for particular students?</a:t>
            </a:r>
            <a:endParaRPr sz="2000" b="0">
              <a:solidFill>
                <a:srgbClr val="000000"/>
              </a:solidFill>
              <a:latin typeface="Calibri"/>
              <a:ea typeface="Calibri"/>
              <a:cs typeface="Calibri"/>
              <a:sym typeface="Calibri"/>
            </a:endParaRPr>
          </a:p>
          <a:p>
            <a:pPr marL="457200" lvl="0" indent="-355600" algn="l" rtl="0">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How might you support teachers to think about the possible unintended consequences of innovation?</a:t>
            </a:r>
            <a:endParaRPr sz="2000" b="0" dirty="0">
              <a:solidFill>
                <a:srgbClr val="000000"/>
              </a:solidFill>
              <a:latin typeface="Calibri"/>
              <a:ea typeface="Calibri"/>
              <a:cs typeface="Calibri"/>
              <a:sym typeface="Calibri"/>
            </a:endParaRPr>
          </a:p>
          <a:p>
            <a:pPr marL="457200" lvl="0" indent="0" algn="l" rtl="0">
              <a:spcBef>
                <a:spcPts val="1000"/>
              </a:spcBef>
              <a:spcAft>
                <a:spcPts val="0"/>
              </a:spcAft>
              <a:buNone/>
            </a:pPr>
            <a:endParaRPr sz="2000" b="0">
              <a:solidFill>
                <a:srgbClr val="000000"/>
              </a:solidFill>
              <a:latin typeface="Calibri"/>
              <a:ea typeface="Calibri"/>
              <a:cs typeface="Calibri"/>
              <a:sym typeface="Calibri"/>
            </a:endParaRPr>
          </a:p>
          <a:p>
            <a:pPr marL="0" lvl="0" indent="0" algn="l" rtl="0">
              <a:spcBef>
                <a:spcPts val="1000"/>
              </a:spcBef>
              <a:spcAft>
                <a:spcPts val="0"/>
              </a:spcAft>
              <a:buNone/>
            </a:pPr>
            <a:endParaRPr sz="2000" b="0">
              <a:solidFill>
                <a:srgbClr val="434343"/>
              </a:solidFill>
              <a:latin typeface="Calibri"/>
              <a:ea typeface="Calibri"/>
              <a:cs typeface="Calibri"/>
              <a:sym typeface="Calibri"/>
            </a:endParaRPr>
          </a:p>
          <a:p>
            <a:pPr marL="0" lvl="0" indent="0" algn="l" rtl="0">
              <a:spcBef>
                <a:spcPts val="1000"/>
              </a:spcBef>
              <a:spcAft>
                <a:spcPts val="0"/>
              </a:spcAft>
              <a:buNone/>
            </a:pPr>
            <a:endParaRPr sz="2000" b="0">
              <a:solidFill>
                <a:srgbClr val="434343"/>
              </a:solidFill>
              <a:latin typeface="Calibri"/>
              <a:ea typeface="Calibri"/>
              <a:cs typeface="Calibri"/>
              <a:sym typeface="Calibri"/>
            </a:endParaRPr>
          </a:p>
          <a:p>
            <a:pPr marL="457200" lvl="0" indent="0" algn="l" rtl="0">
              <a:lnSpc>
                <a:spcPct val="100000"/>
              </a:lnSpc>
              <a:spcBef>
                <a:spcPts val="1000"/>
              </a:spcBef>
              <a:spcAft>
                <a:spcPts val="0"/>
              </a:spcAft>
              <a:buNone/>
            </a:pPr>
            <a:endParaRPr sz="2400" b="0">
              <a:solidFill>
                <a:srgbClr val="000000"/>
              </a:solidFill>
              <a:latin typeface="Calibri"/>
              <a:ea typeface="Calibri"/>
              <a:cs typeface="Calibri"/>
              <a:sym typeface="Calibri"/>
            </a:endParaRPr>
          </a:p>
          <a:p>
            <a:pPr marL="457200" lvl="0" indent="0" algn="l" rtl="0">
              <a:lnSpc>
                <a:spcPct val="100000"/>
              </a:lnSpc>
              <a:spcBef>
                <a:spcPts val="500"/>
              </a:spcBef>
              <a:spcAft>
                <a:spcPts val="1000"/>
              </a:spcAft>
              <a:buNone/>
            </a:pPr>
            <a:endParaRPr sz="2400">
              <a:latin typeface="Calibri"/>
              <a:ea typeface="Calibri"/>
              <a:cs typeface="Calibri"/>
              <a:sym typeface="Calibri"/>
            </a:endParaRPr>
          </a:p>
        </p:txBody>
      </p:sp>
      <p:grpSp>
        <p:nvGrpSpPr>
          <p:cNvPr id="343" name="Google Shape;343;p55"/>
          <p:cNvGrpSpPr/>
          <p:nvPr/>
        </p:nvGrpSpPr>
        <p:grpSpPr>
          <a:xfrm>
            <a:off x="327641" y="1792019"/>
            <a:ext cx="1745879" cy="2396624"/>
            <a:chOff x="542925" y="7820025"/>
            <a:chExt cx="1228800" cy="1653300"/>
          </a:xfrm>
        </p:grpSpPr>
        <p:sp>
          <p:nvSpPr>
            <p:cNvPr id="344" name="Google Shape;344;p55"/>
            <p:cNvSpPr txBox="1"/>
            <p:nvPr/>
          </p:nvSpPr>
          <p:spPr>
            <a:xfrm>
              <a:off x="542925" y="7820025"/>
              <a:ext cx="1228800" cy="1653300"/>
            </a:xfrm>
            <a:prstGeom prst="rect">
              <a:avLst/>
            </a:prstGeom>
            <a:solidFill>
              <a:srgbClr val="CFE2F3">
                <a:alpha val="20380"/>
              </a:srgbClr>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Calibri"/>
                  <a:ea typeface="Calibri"/>
                  <a:cs typeface="Calibri"/>
                  <a:sym typeface="Calibri"/>
                </a:rPr>
                <a:t>EQUITY </a:t>
              </a:r>
              <a:endParaRPr sz="1800" b="1">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r>
                <a:rPr lang="en" sz="1800" b="1" dirty="0">
                  <a:latin typeface="Calibri"/>
                  <a:ea typeface="Calibri"/>
                  <a:cs typeface="Calibri"/>
                  <a:sym typeface="Calibri"/>
                </a:rPr>
                <a:t>PAUSE</a:t>
              </a:r>
              <a:endParaRPr sz="1800" b="1" dirty="0">
                <a:latin typeface="Calibri"/>
                <a:ea typeface="Calibri"/>
                <a:cs typeface="Calibri"/>
                <a:sym typeface="Calibri"/>
              </a:endParaRPr>
            </a:p>
          </p:txBody>
        </p:sp>
        <p:pic>
          <p:nvPicPr>
            <p:cNvPr id="345" name="Google Shape;345;p55"/>
            <p:cNvPicPr preferRelativeResize="0"/>
            <p:nvPr/>
          </p:nvPicPr>
          <p:blipFill>
            <a:blip r:embed="rId3">
              <a:alphaModFix amt="78000"/>
            </a:blip>
            <a:stretch>
              <a:fillRect/>
            </a:stretch>
          </p:blipFill>
          <p:spPr>
            <a:xfrm>
              <a:off x="796184" y="8204292"/>
              <a:ext cx="722300" cy="722325"/>
            </a:xfrm>
            <a:prstGeom prst="rect">
              <a:avLst/>
            </a:prstGeom>
            <a:noFill/>
            <a:ln>
              <a:noFill/>
            </a:ln>
          </p:spPr>
        </p:pic>
      </p:grpSp>
      <p:sp>
        <p:nvSpPr>
          <p:cNvPr id="346" name="Google Shape;346;p55"/>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Equity pause</a:t>
            </a:r>
            <a:endParaRPr dirty="0"/>
          </a:p>
        </p:txBody>
      </p:sp>
      <p:sp>
        <p:nvSpPr>
          <p:cNvPr id="2" name="Slide Number Placeholder 1">
            <a:extLst>
              <a:ext uri="{FF2B5EF4-FFF2-40B4-BE49-F238E27FC236}">
                <a16:creationId xmlns:a16="http://schemas.microsoft.com/office/drawing/2014/main" id="{49DF5229-6924-4310-A868-D5DDF2AEE7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6"/>
          <p:cNvSpPr txBox="1">
            <a:spLocks noGrp="1"/>
          </p:cNvSpPr>
          <p:nvPr>
            <p:ph type="body" idx="1"/>
          </p:nvPr>
        </p:nvSpPr>
        <p:spPr>
          <a:xfrm>
            <a:off x="628650" y="1369225"/>
            <a:ext cx="3673500" cy="3263400"/>
          </a:xfrm>
          <a:prstGeom prst="rect">
            <a:avLst/>
          </a:prstGeom>
        </p:spPr>
        <p:txBody>
          <a:bodyPr spcFirstLastPara="1" wrap="square" lIns="0" tIns="34275" rIns="68575" bIns="34275" anchor="t" anchorCtr="0">
            <a:noAutofit/>
          </a:bodyPr>
          <a:lstStyle/>
          <a:p>
            <a:pPr marL="0" lvl="0" indent="0" algn="l" rtl="0">
              <a:lnSpc>
                <a:spcPct val="115000"/>
              </a:lnSpc>
              <a:spcBef>
                <a:spcPts val="0"/>
              </a:spcBef>
              <a:spcAft>
                <a:spcPts val="0"/>
              </a:spcAft>
              <a:buNone/>
            </a:pPr>
            <a:r>
              <a:rPr lang="en" sz="2000" b="0" dirty="0">
                <a:solidFill>
                  <a:srgbClr val="222222"/>
                </a:solidFill>
                <a:latin typeface="Calibri"/>
                <a:ea typeface="Calibri"/>
                <a:cs typeface="Calibri"/>
                <a:sym typeface="Calibri"/>
              </a:rPr>
              <a:t>A </a:t>
            </a:r>
            <a:r>
              <a:rPr lang="en" sz="2000" dirty="0">
                <a:solidFill>
                  <a:srgbClr val="222222"/>
                </a:solidFill>
                <a:latin typeface="Calibri"/>
                <a:ea typeface="Calibri"/>
                <a:cs typeface="Calibri"/>
                <a:sym typeface="Calibri"/>
              </a:rPr>
              <a:t>prototype</a:t>
            </a:r>
            <a:r>
              <a:rPr lang="en" sz="2000" b="0" dirty="0">
                <a:solidFill>
                  <a:srgbClr val="222222"/>
                </a:solidFill>
                <a:latin typeface="Calibri"/>
                <a:ea typeface="Calibri"/>
                <a:cs typeface="Calibri"/>
                <a:sym typeface="Calibri"/>
              </a:rPr>
              <a:t> is an early sample or model built to test a concept or process. </a:t>
            </a:r>
            <a:endParaRPr sz="2000" b="0" dirty="0">
              <a:solidFill>
                <a:srgbClr val="222222"/>
              </a:solidFill>
              <a:latin typeface="Calibri"/>
              <a:ea typeface="Calibri"/>
              <a:cs typeface="Calibri"/>
              <a:sym typeface="Calibri"/>
            </a:endParaRPr>
          </a:p>
          <a:p>
            <a:pPr marL="0" lvl="0" indent="0" algn="l" rtl="0">
              <a:lnSpc>
                <a:spcPct val="115000"/>
              </a:lnSpc>
              <a:spcBef>
                <a:spcPts val="500"/>
              </a:spcBef>
              <a:spcAft>
                <a:spcPts val="500"/>
              </a:spcAft>
              <a:buNone/>
            </a:pPr>
            <a:r>
              <a:rPr lang="en" sz="2000" b="0" dirty="0">
                <a:solidFill>
                  <a:srgbClr val="222222"/>
                </a:solidFill>
                <a:latin typeface="Calibri"/>
                <a:ea typeface="Calibri"/>
                <a:cs typeface="Calibri"/>
                <a:sym typeface="Calibri"/>
              </a:rPr>
              <a:t>Prototyping is one of the fundamental processes for design and has been around as long as humans have been creating new things.</a:t>
            </a:r>
            <a:endParaRPr sz="2000" dirty="0">
              <a:latin typeface="Calibri"/>
              <a:ea typeface="Calibri"/>
              <a:cs typeface="Calibri"/>
              <a:sym typeface="Calibri"/>
            </a:endParaRPr>
          </a:p>
        </p:txBody>
      </p:sp>
      <p:pic>
        <p:nvPicPr>
          <p:cNvPr id="352" name="Google Shape;352;p56"/>
          <p:cNvPicPr preferRelativeResize="0"/>
          <p:nvPr/>
        </p:nvPicPr>
        <p:blipFill>
          <a:blip r:embed="rId3">
            <a:alphaModFix/>
          </a:blip>
          <a:stretch>
            <a:fillRect/>
          </a:stretch>
        </p:blipFill>
        <p:spPr>
          <a:xfrm>
            <a:off x="4425525" y="1893700"/>
            <a:ext cx="4182900" cy="2158475"/>
          </a:xfrm>
          <a:prstGeom prst="rect">
            <a:avLst/>
          </a:prstGeom>
          <a:noFill/>
          <a:ln>
            <a:noFill/>
          </a:ln>
        </p:spPr>
      </p:pic>
      <p:sp>
        <p:nvSpPr>
          <p:cNvPr id="353" name="Google Shape;353;p56"/>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What is a prototype?</a:t>
            </a:r>
            <a:endParaRPr dirty="0"/>
          </a:p>
        </p:txBody>
      </p:sp>
      <p:sp>
        <p:nvSpPr>
          <p:cNvPr id="354" name="Google Shape;354;p56"/>
          <p:cNvSpPr txBox="1"/>
          <p:nvPr/>
        </p:nvSpPr>
        <p:spPr>
          <a:xfrm>
            <a:off x="6928675" y="4128200"/>
            <a:ext cx="2041800" cy="903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44546A"/>
                </a:solidFill>
                <a:latin typeface="Calibri"/>
                <a:ea typeface="Calibri"/>
                <a:cs typeface="Calibri"/>
                <a:sym typeface="Calibri"/>
              </a:rPr>
              <a:t>Source:  The Improvement Science Institute, WestEd (2019).</a:t>
            </a:r>
            <a:endParaRPr sz="1200" dirty="0">
              <a:solidFill>
                <a:srgbClr val="44546A"/>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13099600-323C-4228-8110-7B0B402618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7"/>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What is a prototype?</a:t>
            </a:r>
            <a:endParaRPr dirty="0"/>
          </a:p>
        </p:txBody>
      </p:sp>
      <p:sp>
        <p:nvSpPr>
          <p:cNvPr id="360" name="Google Shape;360;p57"/>
          <p:cNvSpPr txBox="1">
            <a:spLocks noGrp="1"/>
          </p:cNvSpPr>
          <p:nvPr>
            <p:ph type="body" idx="1"/>
          </p:nvPr>
        </p:nvSpPr>
        <p:spPr>
          <a:xfrm>
            <a:off x="628650" y="1369219"/>
            <a:ext cx="7886700" cy="3263400"/>
          </a:xfrm>
          <a:prstGeom prst="rect">
            <a:avLst/>
          </a:prstGeom>
        </p:spPr>
        <p:txBody>
          <a:bodyPr spcFirstLastPara="1" wrap="square" lIns="0" tIns="34275" rIns="68575" bIns="34275" anchor="t" anchorCtr="0">
            <a:noAutofit/>
          </a:bodyPr>
          <a:lstStyle/>
          <a:p>
            <a:pPr lvl="0" indent="-355600">
              <a:spcAft>
                <a:spcPts val="800"/>
              </a:spcAft>
              <a:buClr>
                <a:schemeClr val="dk2"/>
              </a:buClr>
              <a:buSzPts val="2000"/>
              <a:buFont typeface="Calibri"/>
              <a:buChar char="●"/>
            </a:pPr>
            <a:r>
              <a:rPr lang="en" sz="2000" b="0" dirty="0">
                <a:solidFill>
                  <a:schemeClr val="dk2"/>
                </a:solidFill>
                <a:latin typeface="Calibri"/>
                <a:ea typeface="Calibri"/>
                <a:cs typeface="Calibri"/>
                <a:sym typeface="Calibri"/>
              </a:rPr>
              <a:t>A prototype is something created from your identified change idea that is </a:t>
            </a:r>
            <a:r>
              <a:rPr lang="en" sz="2000" b="0" i="1" dirty="0">
                <a:solidFill>
                  <a:schemeClr val="dk2"/>
                </a:solidFill>
                <a:latin typeface="Calibri"/>
                <a:ea typeface="Calibri"/>
                <a:cs typeface="Calibri"/>
                <a:sym typeface="Calibri"/>
              </a:rPr>
              <a:t>testable</a:t>
            </a:r>
            <a:r>
              <a:rPr lang="en" sz="2000" b="0" dirty="0">
                <a:solidFill>
                  <a:schemeClr val="dk2"/>
                </a:solidFill>
                <a:latin typeface="Calibri"/>
                <a:ea typeface="Calibri"/>
                <a:cs typeface="Calibri"/>
                <a:sym typeface="Calibri"/>
              </a:rPr>
              <a:t>, </a:t>
            </a:r>
            <a:r>
              <a:rPr lang="en" sz="2000" b="0" i="1" dirty="0">
                <a:solidFill>
                  <a:schemeClr val="dk2"/>
                </a:solidFill>
                <a:latin typeface="Calibri"/>
                <a:ea typeface="Calibri"/>
                <a:cs typeface="Calibri"/>
                <a:sym typeface="Calibri"/>
              </a:rPr>
              <a:t>revisable</a:t>
            </a:r>
            <a:r>
              <a:rPr lang="en" sz="2000" b="0" dirty="0">
                <a:solidFill>
                  <a:schemeClr val="dk2"/>
                </a:solidFill>
                <a:latin typeface="Calibri"/>
                <a:ea typeface="Calibri"/>
                <a:cs typeface="Calibri"/>
                <a:sym typeface="Calibri"/>
              </a:rPr>
              <a:t>, and </a:t>
            </a:r>
            <a:r>
              <a:rPr lang="en" sz="2000" b="0" i="1" dirty="0">
                <a:solidFill>
                  <a:schemeClr val="dk2"/>
                </a:solidFill>
                <a:latin typeface="Calibri"/>
                <a:ea typeface="Calibri"/>
                <a:cs typeface="Calibri"/>
                <a:sym typeface="Calibri"/>
              </a:rPr>
              <a:t>shareable.</a:t>
            </a:r>
            <a:endParaRPr sz="2000" b="0" dirty="0">
              <a:solidFill>
                <a:schemeClr val="dk2"/>
              </a:solidFill>
              <a:latin typeface="Calibri"/>
              <a:ea typeface="Calibri"/>
              <a:cs typeface="Calibri"/>
              <a:sym typeface="Calibri"/>
            </a:endParaRPr>
          </a:p>
          <a:p>
            <a:pPr marL="457200" lvl="0" indent="-355600" algn="l" rtl="0">
              <a:spcAft>
                <a:spcPts val="800"/>
              </a:spcAft>
              <a:buClr>
                <a:schemeClr val="dk2"/>
              </a:buClr>
              <a:buSzPts val="2000"/>
              <a:buFont typeface="Calibri"/>
              <a:buChar char="●"/>
            </a:pPr>
            <a:r>
              <a:rPr lang="en" sz="2000" b="0" dirty="0">
                <a:solidFill>
                  <a:schemeClr val="dk2"/>
                </a:solidFill>
                <a:latin typeface="Calibri"/>
                <a:ea typeface="Calibri"/>
                <a:cs typeface="Calibri"/>
                <a:sym typeface="Calibri"/>
              </a:rPr>
              <a:t>It helps teammates be clear on what exactly they are testing.</a:t>
            </a:r>
          </a:p>
          <a:p>
            <a:pPr indent="-355600">
              <a:spcAft>
                <a:spcPts val="800"/>
              </a:spcAft>
              <a:buClr>
                <a:schemeClr val="dk2"/>
              </a:buClr>
              <a:buSzPts val="2000"/>
              <a:buFont typeface="Calibri"/>
              <a:buChar char="●"/>
            </a:pPr>
            <a:r>
              <a:rPr lang="en" sz="2000" b="0" dirty="0">
                <a:solidFill>
                  <a:schemeClr val="dk2"/>
                </a:solidFill>
                <a:latin typeface="Calibri"/>
                <a:ea typeface="Calibri"/>
                <a:cs typeface="Calibri"/>
              </a:rPr>
              <a:t>It can be an adaptation from an existing resource or something new created for the situation.</a:t>
            </a:r>
          </a:p>
        </p:txBody>
      </p:sp>
      <p:sp>
        <p:nvSpPr>
          <p:cNvPr id="2" name="Slide Number Placeholder 1">
            <a:extLst>
              <a:ext uri="{FF2B5EF4-FFF2-40B4-BE49-F238E27FC236}">
                <a16:creationId xmlns:a16="http://schemas.microsoft.com/office/drawing/2014/main" id="{B753409B-C852-48E3-AAE4-F3D2335E6C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A2BE-F719-8E4F-8205-10CF0A169E03}"/>
              </a:ext>
            </a:extLst>
          </p:cNvPr>
          <p:cNvSpPr>
            <a:spLocks noGrp="1"/>
          </p:cNvSpPr>
          <p:nvPr>
            <p:ph type="title"/>
          </p:nvPr>
        </p:nvSpPr>
        <p:spPr/>
        <p:txBody>
          <a:bodyPr/>
          <a:lstStyle/>
          <a:p>
            <a:r>
              <a:rPr lang="en-US" sz="6000" dirty="0">
                <a:latin typeface="Calibri" panose="020F0502020204030204" pitchFamily="34" charset="0"/>
                <a:cs typeface="Calibri" panose="020F0502020204030204" pitchFamily="34" charset="0"/>
              </a:rPr>
              <a:t>Welcome</a:t>
            </a:r>
          </a:p>
        </p:txBody>
      </p:sp>
      <p:sp>
        <p:nvSpPr>
          <p:cNvPr id="3" name="Slide Number Placeholder 2">
            <a:extLst>
              <a:ext uri="{FF2B5EF4-FFF2-40B4-BE49-F238E27FC236}">
                <a16:creationId xmlns:a16="http://schemas.microsoft.com/office/drawing/2014/main" id="{FFCD583D-2DE5-4834-8DB8-DB7F89B090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spTree>
    <p:extLst>
      <p:ext uri="{BB962C8B-B14F-4D97-AF65-F5344CB8AC3E}">
        <p14:creationId xmlns:p14="http://schemas.microsoft.com/office/powerpoint/2010/main" val="2852221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8"/>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Some example prototypes</a:t>
            </a:r>
            <a:endParaRPr dirty="0"/>
          </a:p>
        </p:txBody>
      </p:sp>
      <p:pic>
        <p:nvPicPr>
          <p:cNvPr id="366" name="Google Shape;366;p58"/>
          <p:cNvPicPr preferRelativeResize="0"/>
          <p:nvPr/>
        </p:nvPicPr>
        <p:blipFill>
          <a:blip r:embed="rId3">
            <a:alphaModFix/>
          </a:blip>
          <a:stretch>
            <a:fillRect/>
          </a:stretch>
        </p:blipFill>
        <p:spPr>
          <a:xfrm>
            <a:off x="566725" y="1355093"/>
            <a:ext cx="2773626" cy="1475260"/>
          </a:xfrm>
          <a:prstGeom prst="rect">
            <a:avLst/>
          </a:prstGeom>
          <a:noFill/>
          <a:ln w="19050" cap="flat" cmpd="sng">
            <a:solidFill>
              <a:schemeClr val="dk2"/>
            </a:solidFill>
            <a:prstDash val="solid"/>
            <a:round/>
            <a:headEnd type="none" w="sm" len="sm"/>
            <a:tailEnd type="none" w="sm" len="sm"/>
          </a:ln>
        </p:spPr>
      </p:pic>
      <p:pic>
        <p:nvPicPr>
          <p:cNvPr id="367" name="Google Shape;367;p58"/>
          <p:cNvPicPr preferRelativeResize="0"/>
          <p:nvPr/>
        </p:nvPicPr>
        <p:blipFill>
          <a:blip r:embed="rId4">
            <a:alphaModFix/>
          </a:blip>
          <a:stretch>
            <a:fillRect/>
          </a:stretch>
        </p:blipFill>
        <p:spPr>
          <a:xfrm>
            <a:off x="3377323" y="3005349"/>
            <a:ext cx="2389342" cy="1789600"/>
          </a:xfrm>
          <a:prstGeom prst="rect">
            <a:avLst/>
          </a:prstGeom>
          <a:noFill/>
          <a:ln>
            <a:noFill/>
          </a:ln>
        </p:spPr>
      </p:pic>
      <p:pic>
        <p:nvPicPr>
          <p:cNvPr id="368" name="Google Shape;368;p58"/>
          <p:cNvPicPr preferRelativeResize="0"/>
          <p:nvPr/>
        </p:nvPicPr>
        <p:blipFill>
          <a:blip r:embed="rId5">
            <a:alphaModFix/>
          </a:blip>
          <a:stretch>
            <a:fillRect/>
          </a:stretch>
        </p:blipFill>
        <p:spPr>
          <a:xfrm>
            <a:off x="5734357" y="1103400"/>
            <a:ext cx="3140605" cy="1789594"/>
          </a:xfrm>
          <a:prstGeom prst="rect">
            <a:avLst/>
          </a:prstGeom>
          <a:noFill/>
          <a:ln>
            <a:noFill/>
          </a:ln>
        </p:spPr>
      </p:pic>
      <p:sp>
        <p:nvSpPr>
          <p:cNvPr id="369" name="Google Shape;369;p58"/>
          <p:cNvSpPr txBox="1"/>
          <p:nvPr/>
        </p:nvSpPr>
        <p:spPr>
          <a:xfrm>
            <a:off x="558350" y="2966725"/>
            <a:ext cx="2389342" cy="36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2"/>
                </a:solidFill>
              </a:rPr>
              <a:t>A student self-assessment</a:t>
            </a:r>
            <a:endParaRPr dirty="0">
              <a:solidFill>
                <a:schemeClr val="dk2"/>
              </a:solidFill>
            </a:endParaRPr>
          </a:p>
        </p:txBody>
      </p:sp>
      <p:sp>
        <p:nvSpPr>
          <p:cNvPr id="370" name="Google Shape;370;p58"/>
          <p:cNvSpPr txBox="1"/>
          <p:nvPr/>
        </p:nvSpPr>
        <p:spPr>
          <a:xfrm>
            <a:off x="6370850" y="2966725"/>
            <a:ext cx="2303100" cy="26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A rubric for evaluating student work</a:t>
            </a:r>
            <a:endParaRPr>
              <a:solidFill>
                <a:schemeClr val="dk2"/>
              </a:solidFill>
            </a:endParaRPr>
          </a:p>
        </p:txBody>
      </p:sp>
      <p:sp>
        <p:nvSpPr>
          <p:cNvPr id="371" name="Google Shape;371;p58"/>
          <p:cNvSpPr txBox="1"/>
          <p:nvPr/>
        </p:nvSpPr>
        <p:spPr>
          <a:xfrm>
            <a:off x="5910225" y="4370475"/>
            <a:ext cx="2605200" cy="4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A classroom chart to assign groups</a:t>
            </a:r>
            <a:endParaRPr>
              <a:solidFill>
                <a:schemeClr val="dk2"/>
              </a:solidFill>
            </a:endParaRPr>
          </a:p>
        </p:txBody>
      </p:sp>
      <p:sp>
        <p:nvSpPr>
          <p:cNvPr id="2" name="Slide Number Placeholder 1">
            <a:extLst>
              <a:ext uri="{FF2B5EF4-FFF2-40B4-BE49-F238E27FC236}">
                <a16:creationId xmlns:a16="http://schemas.microsoft.com/office/drawing/2014/main" id="{BD14D90E-0ABA-4FD1-BA6E-097F58FB25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txBox="1">
            <a:spLocks noGrp="1"/>
          </p:cNvSpPr>
          <p:nvPr>
            <p:ph type="title"/>
          </p:nvPr>
        </p:nvSpPr>
        <p:spPr>
          <a:xfrm>
            <a:off x="383850" y="273850"/>
            <a:ext cx="83763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Examples of teacher practice prototypes</a:t>
            </a:r>
            <a:endParaRPr dirty="0">
              <a:latin typeface="Calibri"/>
              <a:ea typeface="Calibri"/>
              <a:cs typeface="Calibri"/>
              <a:sym typeface="Calibri"/>
            </a:endParaRPr>
          </a:p>
        </p:txBody>
      </p:sp>
      <p:sp>
        <p:nvSpPr>
          <p:cNvPr id="377" name="Google Shape;377;p59"/>
          <p:cNvSpPr txBox="1">
            <a:spLocks noGrp="1"/>
          </p:cNvSpPr>
          <p:nvPr>
            <p:ph type="body" idx="1"/>
          </p:nvPr>
        </p:nvSpPr>
        <p:spPr>
          <a:xfrm>
            <a:off x="628650" y="1369219"/>
            <a:ext cx="7886700" cy="3263400"/>
          </a:xfrm>
          <a:prstGeom prst="rect">
            <a:avLst/>
          </a:prstGeom>
        </p:spPr>
        <p:txBody>
          <a:bodyPr spcFirstLastPara="1" wrap="square" lIns="0" tIns="34275" rIns="68575" bIns="34275" anchor="t" anchorCtr="0">
            <a:noAutofit/>
          </a:bodyPr>
          <a:lstStyle/>
          <a:p>
            <a:pPr marL="457200" lvl="0" indent="-355600" algn="l" rtl="0">
              <a:spcBef>
                <a:spcPts val="80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Home–school communication journals.</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Agenda template for weekly team meetings.</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Checklist to monitor planning process.</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Morning meeting routine.</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Peer-to-peer discussion protocols.</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An instructional practice from research or a practice guide.</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Transition time routine.</a:t>
            </a:r>
            <a:endParaRPr sz="2000" b="0" dirty="0">
              <a:solidFill>
                <a:schemeClr val="dk2"/>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7AB48477-2B6C-40E2-9069-9368E859CD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0"/>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a:t>Instructional practice example</a:t>
            </a:r>
            <a:endParaRPr sz="3000">
              <a:latin typeface="Calibri"/>
              <a:ea typeface="Calibri"/>
              <a:cs typeface="Calibri"/>
              <a:sym typeface="Calibri"/>
            </a:endParaRPr>
          </a:p>
        </p:txBody>
      </p:sp>
      <p:sp>
        <p:nvSpPr>
          <p:cNvPr id="383" name="Google Shape;383;p60"/>
          <p:cNvSpPr txBox="1">
            <a:spLocks noGrp="1"/>
          </p:cNvSpPr>
          <p:nvPr>
            <p:ph type="body" idx="1"/>
          </p:nvPr>
        </p:nvSpPr>
        <p:spPr>
          <a:xfrm>
            <a:off x="628650" y="1369219"/>
            <a:ext cx="4294415" cy="3275063"/>
          </a:xfrm>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r>
              <a:rPr lang="en" sz="2000" b="0" dirty="0">
                <a:solidFill>
                  <a:schemeClr val="dk2"/>
                </a:solidFill>
                <a:latin typeface="Calibri"/>
                <a:ea typeface="Calibri"/>
                <a:cs typeface="Calibri"/>
                <a:sym typeface="Calibri"/>
              </a:rPr>
              <a:t>This is an example from the What Works Clearinghouse practice guide </a:t>
            </a:r>
            <a:r>
              <a:rPr lang="en" sz="2000" b="0" i="1" dirty="0">
                <a:solidFill>
                  <a:schemeClr val="dk2"/>
                </a:solidFill>
                <a:latin typeface="Calibri"/>
                <a:ea typeface="Calibri"/>
                <a:cs typeface="Calibri"/>
                <a:sym typeface="Calibri"/>
              </a:rPr>
              <a:t>Teaching elementary school students to be effective writers</a:t>
            </a:r>
            <a:r>
              <a:rPr lang="en" sz="2000" b="0" dirty="0">
                <a:solidFill>
                  <a:schemeClr val="dk2"/>
                </a:solidFill>
                <a:latin typeface="Calibri"/>
                <a:ea typeface="Calibri"/>
                <a:cs typeface="Calibri"/>
                <a:sym typeface="Calibri"/>
              </a:rPr>
              <a:t>.</a:t>
            </a:r>
            <a:endParaRPr sz="2000" b="0" dirty="0">
              <a:solidFill>
                <a:schemeClr val="dk2"/>
              </a:solidFill>
              <a:latin typeface="Calibri"/>
              <a:ea typeface="Calibri"/>
              <a:cs typeface="Calibri"/>
              <a:sym typeface="Calibri"/>
            </a:endParaRPr>
          </a:p>
          <a:p>
            <a:pPr marL="0" lvl="0" indent="0" algn="l" rtl="0">
              <a:spcBef>
                <a:spcPts val="800"/>
              </a:spcBef>
              <a:spcAft>
                <a:spcPts val="0"/>
              </a:spcAft>
              <a:buNone/>
            </a:pPr>
            <a:endParaRPr sz="2000" b="0" dirty="0">
              <a:solidFill>
                <a:schemeClr val="dk2"/>
              </a:solidFill>
              <a:latin typeface="Calibri"/>
              <a:ea typeface="Calibri"/>
              <a:cs typeface="Calibri"/>
              <a:sym typeface="Calibri"/>
            </a:endParaRPr>
          </a:p>
          <a:p>
            <a:pPr marL="0" lvl="0" indent="0" algn="l" rtl="0">
              <a:spcBef>
                <a:spcPts val="800"/>
              </a:spcBef>
              <a:spcAft>
                <a:spcPts val="500"/>
              </a:spcAft>
              <a:buNone/>
            </a:pPr>
            <a:r>
              <a:rPr lang="en" sz="2000" b="0" dirty="0">
                <a:solidFill>
                  <a:schemeClr val="dk2"/>
                </a:solidFill>
                <a:latin typeface="Calibri"/>
                <a:ea typeface="Calibri"/>
                <a:cs typeface="Calibri"/>
                <a:sym typeface="Calibri"/>
              </a:rPr>
              <a:t>Teachers can adapt existing evidence-based practice examples as prototypes.</a:t>
            </a:r>
            <a:endParaRPr sz="2000" b="0" dirty="0">
              <a:solidFill>
                <a:schemeClr val="dk2"/>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F9684378-8A83-4088-AC8B-5158FE58B4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dirty="0"/>
          </a:p>
        </p:txBody>
      </p:sp>
      <p:pic>
        <p:nvPicPr>
          <p:cNvPr id="384" name="Google Shape;384;p60"/>
          <p:cNvPicPr preferRelativeResize="0"/>
          <p:nvPr/>
        </p:nvPicPr>
        <p:blipFill>
          <a:blip r:embed="rId3">
            <a:alphaModFix/>
          </a:blip>
          <a:stretch>
            <a:fillRect/>
          </a:stretch>
        </p:blipFill>
        <p:spPr>
          <a:xfrm>
            <a:off x="4916425" y="950188"/>
            <a:ext cx="3981591" cy="3820975"/>
          </a:xfrm>
          <a:prstGeom prst="rect">
            <a:avLst/>
          </a:prstGeom>
          <a:noFill/>
          <a:ln>
            <a:noFill/>
          </a:ln>
        </p:spPr>
      </p:pic>
      <p:sp>
        <p:nvSpPr>
          <p:cNvPr id="385" name="Google Shape;385;p60"/>
          <p:cNvSpPr txBox="1"/>
          <p:nvPr/>
        </p:nvSpPr>
        <p:spPr>
          <a:xfrm>
            <a:off x="628650" y="4448663"/>
            <a:ext cx="5585988" cy="6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Source: Graham et al. (2012)</a:t>
            </a:r>
            <a:r>
              <a:rPr lang="en-US" sz="1200" dirty="0"/>
              <a:t>.</a:t>
            </a:r>
            <a:endParaRPr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1"/>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r>
              <a:rPr lang="en" dirty="0"/>
              <a:t>Developing a prototype</a:t>
            </a:r>
            <a:endParaRPr sz="3000" dirty="0">
              <a:latin typeface="Calibri"/>
              <a:ea typeface="Calibri"/>
              <a:cs typeface="Calibri"/>
              <a:sym typeface="Calibri"/>
            </a:endParaRPr>
          </a:p>
        </p:txBody>
      </p:sp>
      <p:sp>
        <p:nvSpPr>
          <p:cNvPr id="392" name="Google Shape;392;p61"/>
          <p:cNvSpPr txBox="1"/>
          <p:nvPr/>
        </p:nvSpPr>
        <p:spPr>
          <a:xfrm>
            <a:off x="800200" y="1268050"/>
            <a:ext cx="4295700" cy="3441600"/>
          </a:xfrm>
          <a:prstGeom prst="rect">
            <a:avLst/>
          </a:prstGeom>
          <a:noFill/>
          <a:ln>
            <a:noFill/>
          </a:ln>
        </p:spPr>
        <p:txBody>
          <a:bodyPr spcFirstLastPara="1" wrap="square" lIns="91425" tIns="91425" rIns="91425" bIns="91425" anchor="t" anchorCtr="0">
            <a:noAutofit/>
          </a:bodyPr>
          <a:lstStyle/>
          <a:p>
            <a:r>
              <a:rPr lang="en" sz="2000" b="1" dirty="0">
                <a:solidFill>
                  <a:schemeClr val="dk2"/>
                </a:solidFill>
                <a:latin typeface="Calibri"/>
                <a:ea typeface="Calibri"/>
                <a:cs typeface="Calibri"/>
                <a:sym typeface="Calibri"/>
              </a:rPr>
              <a:t>Your team can work together to come up with initial prototypes. These are some development processes:</a:t>
            </a:r>
            <a:endParaRPr sz="2000" b="1" dirty="0">
              <a:solidFill>
                <a:schemeClr val="dk2"/>
              </a:solidFill>
              <a:latin typeface="Calibri"/>
              <a:ea typeface="Calibri"/>
              <a:cs typeface="Calibri"/>
              <a:sym typeface="Calibri"/>
            </a:endParaRPr>
          </a:p>
          <a:p>
            <a:pPr marL="0" lvl="0" indent="0" algn="l" rtl="0">
              <a:spcBef>
                <a:spcPts val="0"/>
              </a:spcBef>
              <a:spcAft>
                <a:spcPts val="0"/>
              </a:spcAft>
              <a:buNone/>
            </a:pPr>
            <a:endParaRPr sz="2000" dirty="0">
              <a:latin typeface="Calibri"/>
              <a:ea typeface="Calibri"/>
              <a:cs typeface="Calibri"/>
              <a:sym typeface="Calibri"/>
            </a:endParaRPr>
          </a:p>
          <a:p>
            <a:pPr marL="457200" indent="-355600">
              <a:buClr>
                <a:schemeClr val="dk2"/>
              </a:buClr>
              <a:buSzPts val="2000"/>
              <a:buFont typeface="Calibri"/>
              <a:buChar char="●"/>
            </a:pPr>
            <a:r>
              <a:rPr lang="en" sz="2000" dirty="0">
                <a:solidFill>
                  <a:schemeClr val="dk2"/>
                </a:solidFill>
                <a:latin typeface="Calibri"/>
                <a:ea typeface="Calibri"/>
                <a:cs typeface="Calibri"/>
                <a:sym typeface="Calibri"/>
              </a:rPr>
              <a:t>Create a storyboard. </a:t>
            </a:r>
            <a:endParaRPr sz="200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dirty="0">
                <a:solidFill>
                  <a:schemeClr val="dk2"/>
                </a:solidFill>
                <a:latin typeface="Calibri"/>
                <a:ea typeface="Calibri"/>
                <a:cs typeface="Calibri"/>
                <a:sym typeface="Calibri"/>
              </a:rPr>
              <a:t>Create a mood or vision board.</a:t>
            </a:r>
            <a:endParaRPr sz="200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dirty="0">
                <a:solidFill>
                  <a:schemeClr val="dk2"/>
                </a:solidFill>
                <a:latin typeface="Calibri"/>
                <a:ea typeface="Calibri"/>
                <a:cs typeface="Calibri"/>
                <a:sym typeface="Calibri"/>
              </a:rPr>
              <a:t>Draw a diagram.</a:t>
            </a:r>
            <a:endParaRPr sz="200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dirty="0">
                <a:solidFill>
                  <a:schemeClr val="dk2"/>
                </a:solidFill>
                <a:latin typeface="Calibri"/>
                <a:ea typeface="Calibri"/>
                <a:cs typeface="Calibri"/>
                <a:sym typeface="Calibri"/>
              </a:rPr>
              <a:t>Mock up a document.</a:t>
            </a:r>
            <a:endParaRPr sz="200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dirty="0">
                <a:solidFill>
                  <a:schemeClr val="dk2"/>
                </a:solidFill>
                <a:latin typeface="Calibri"/>
                <a:ea typeface="Calibri"/>
                <a:cs typeface="Calibri"/>
                <a:sym typeface="Calibri"/>
              </a:rPr>
              <a:t>Lay out your idea with sticky notes.</a:t>
            </a:r>
            <a:endParaRPr sz="200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dirty="0">
                <a:solidFill>
                  <a:schemeClr val="dk2"/>
                </a:solidFill>
                <a:latin typeface="Calibri"/>
                <a:ea typeface="Calibri"/>
                <a:cs typeface="Calibri"/>
                <a:sym typeface="Calibri"/>
              </a:rPr>
              <a:t>Sketch it.</a:t>
            </a:r>
            <a:endParaRPr sz="2000" dirty="0">
              <a:solidFill>
                <a:schemeClr val="dk2"/>
              </a:solidFill>
              <a:latin typeface="Calibri"/>
              <a:ea typeface="Calibri"/>
              <a:cs typeface="Calibri"/>
              <a:sym typeface="Calibri"/>
            </a:endParaRPr>
          </a:p>
          <a:p>
            <a:pPr marL="457200" lvl="0" algn="l" rtl="0">
              <a:spcBef>
                <a:spcPts val="0"/>
              </a:spcBef>
              <a:spcAft>
                <a:spcPts val="0"/>
              </a:spcAft>
            </a:pPr>
            <a:endParaRPr sz="1800" dirty="0">
              <a:solidFill>
                <a:schemeClr val="dk2"/>
              </a:solidFill>
              <a:latin typeface="Calibri"/>
              <a:ea typeface="Calibri"/>
              <a:cs typeface="Calibri"/>
              <a:sym typeface="Calibri"/>
            </a:endParaRPr>
          </a:p>
        </p:txBody>
      </p:sp>
      <p:sp>
        <p:nvSpPr>
          <p:cNvPr id="393" name="Google Shape;393;p61"/>
          <p:cNvSpPr txBox="1"/>
          <p:nvPr/>
        </p:nvSpPr>
        <p:spPr>
          <a:xfrm>
            <a:off x="4670612" y="4459344"/>
            <a:ext cx="4732906" cy="454200"/>
          </a:xfrm>
          <a:prstGeom prst="rect">
            <a:avLst/>
          </a:prstGeom>
          <a:noFill/>
          <a:ln>
            <a:noFill/>
          </a:ln>
        </p:spPr>
        <p:txBody>
          <a:bodyPr spcFirstLastPara="1" wrap="square" lIns="91425" tIns="91425" rIns="91425" bIns="91425" anchor="t" anchorCtr="0">
            <a:noAutofit/>
          </a:bodyPr>
          <a:lstStyle/>
          <a:p>
            <a:pPr lvl="0"/>
            <a:r>
              <a:rPr lang="en-US" sz="1200" dirty="0">
                <a:solidFill>
                  <a:srgbClr val="44546A"/>
                </a:solidFill>
                <a:latin typeface="Calibri"/>
                <a:ea typeface="Calibri"/>
                <a:cs typeface="Calibri"/>
                <a:sym typeface="Calibri"/>
              </a:rPr>
              <a:t>Source: Adapted from </a:t>
            </a:r>
            <a:r>
              <a:rPr lang="en-US" sz="1200" dirty="0">
                <a:solidFill>
                  <a:srgbClr val="44546A"/>
                </a:solidFill>
                <a:latin typeface="Calibri"/>
                <a:cs typeface="Calibri"/>
              </a:rPr>
              <a:t>Bowman, Dolle, &amp; Takahashi </a:t>
            </a:r>
            <a:r>
              <a:rPr lang="en" sz="1200" dirty="0">
                <a:solidFill>
                  <a:srgbClr val="44546A"/>
                </a:solidFill>
                <a:latin typeface="Calibri"/>
                <a:cs typeface="Calibri"/>
              </a:rPr>
              <a:t>(2019</a:t>
            </a:r>
            <a:r>
              <a:rPr lang="en-US" sz="1200" dirty="0">
                <a:solidFill>
                  <a:srgbClr val="44546A"/>
                </a:solidFill>
                <a:latin typeface="Calibri"/>
                <a:cs typeface="Calibri"/>
              </a:rPr>
              <a:t>).</a:t>
            </a:r>
            <a:endParaRPr sz="1200" dirty="0">
              <a:solidFill>
                <a:srgbClr val="44546A"/>
              </a:solidFill>
              <a:latin typeface="Calibri"/>
              <a:cs typeface="Calibri"/>
              <a:sym typeface="Calibri"/>
            </a:endParaRPr>
          </a:p>
        </p:txBody>
      </p:sp>
      <p:pic>
        <p:nvPicPr>
          <p:cNvPr id="2" name="Picture 1">
            <a:extLst>
              <a:ext uri="{FF2B5EF4-FFF2-40B4-BE49-F238E27FC236}">
                <a16:creationId xmlns:a16="http://schemas.microsoft.com/office/drawing/2014/main" id="{6B987827-61F9-9443-B7F7-008866C4CEC3}"/>
              </a:ext>
            </a:extLst>
          </p:cNvPr>
          <p:cNvPicPr>
            <a:picLocks noChangeAspect="1"/>
          </p:cNvPicPr>
          <p:nvPr/>
        </p:nvPicPr>
        <p:blipFill>
          <a:blip r:embed="rId3"/>
          <a:stretch>
            <a:fillRect/>
          </a:stretch>
        </p:blipFill>
        <p:spPr>
          <a:xfrm>
            <a:off x="5267450" y="1268044"/>
            <a:ext cx="3009900" cy="2197100"/>
          </a:xfrm>
          <a:prstGeom prst="rect">
            <a:avLst/>
          </a:prstGeom>
        </p:spPr>
      </p:pic>
      <p:sp>
        <p:nvSpPr>
          <p:cNvPr id="3" name="Slide Number Placeholder 2">
            <a:extLst>
              <a:ext uri="{FF2B5EF4-FFF2-40B4-BE49-F238E27FC236}">
                <a16:creationId xmlns:a16="http://schemas.microsoft.com/office/drawing/2014/main" id="{730F7BBD-027A-4B9F-A201-0A5BC87C49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2"/>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Prototype simulation</a:t>
            </a:r>
            <a:endParaRPr dirty="0"/>
          </a:p>
        </p:txBody>
      </p:sp>
      <p:sp>
        <p:nvSpPr>
          <p:cNvPr id="399" name="Google Shape;399;p62"/>
          <p:cNvSpPr txBox="1">
            <a:spLocks noGrp="1"/>
          </p:cNvSpPr>
          <p:nvPr>
            <p:ph type="body" idx="1"/>
          </p:nvPr>
        </p:nvSpPr>
        <p:spPr>
          <a:xfrm>
            <a:off x="628650" y="1033575"/>
            <a:ext cx="8231400" cy="3877800"/>
          </a:xfrm>
          <a:prstGeom prst="rect">
            <a:avLst/>
          </a:prstGeom>
          <a:solidFill>
            <a:srgbClr val="FFFFFF"/>
          </a:solidFill>
        </p:spPr>
        <p:txBody>
          <a:bodyPr spcFirstLastPara="1" wrap="square" lIns="0" tIns="34275" rIns="68575" bIns="34275" anchor="t" anchorCtr="0">
            <a:noAutofit/>
          </a:bodyPr>
          <a:lstStyle/>
          <a:p>
            <a:pPr marL="0" lvl="0" indent="0" algn="l" rtl="0">
              <a:spcBef>
                <a:spcPts val="800"/>
              </a:spcBef>
              <a:spcAft>
                <a:spcPts val="0"/>
              </a:spcAft>
              <a:buNone/>
            </a:pPr>
            <a:r>
              <a:rPr lang="en" sz="2000" b="0" dirty="0">
                <a:solidFill>
                  <a:schemeClr val="dk2"/>
                </a:solidFill>
                <a:latin typeface="Calibri"/>
                <a:ea typeface="Calibri"/>
                <a:cs typeface="Calibri"/>
                <a:sym typeface="Calibri"/>
              </a:rPr>
              <a:t>In small groups, develop a prototype for one of the following change ideas:</a:t>
            </a:r>
            <a:endParaRPr sz="2000" b="0" dirty="0">
              <a:solidFill>
                <a:schemeClr val="dk2"/>
              </a:solidFill>
              <a:latin typeface="Calibri"/>
              <a:ea typeface="Calibri"/>
              <a:cs typeface="Calibri"/>
              <a:sym typeface="Calibri"/>
            </a:endParaRPr>
          </a:p>
          <a:p>
            <a:pPr marL="457200" lvl="0" indent="-355600" algn="l" rtl="0">
              <a:spcBef>
                <a:spcPts val="80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A discussion protocol for students to use with one another.</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A student self-assessment routine.</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A peer collaboration routine.</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A class meeting routine.</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A class transition routine.</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A feedback routine for lesson planning with a team.</a:t>
            </a:r>
            <a:endParaRPr sz="2000" b="0" dirty="0">
              <a:solidFill>
                <a:schemeClr val="dk2"/>
              </a:solidFill>
              <a:latin typeface="Calibri"/>
              <a:ea typeface="Calibri"/>
              <a:cs typeface="Calibri"/>
              <a:sym typeface="Calibri"/>
            </a:endParaRPr>
          </a:p>
          <a:p>
            <a:pPr marL="457200" lvl="0" indent="-355600" algn="l" rtl="0">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An idea generated by your small group.</a:t>
            </a:r>
            <a:endParaRPr sz="2000" b="0" dirty="0">
              <a:solidFill>
                <a:schemeClr val="dk2"/>
              </a:solidFill>
              <a:latin typeface="Calibri"/>
              <a:ea typeface="Calibri"/>
              <a:cs typeface="Calibri"/>
              <a:sym typeface="Calibri"/>
            </a:endParaRPr>
          </a:p>
          <a:p>
            <a:pPr marL="0" lvl="0" indent="0" algn="l" rtl="0">
              <a:spcBef>
                <a:spcPts val="800"/>
              </a:spcBef>
              <a:spcAft>
                <a:spcPts val="0"/>
              </a:spcAft>
              <a:buNone/>
            </a:pPr>
            <a:r>
              <a:rPr lang="en" sz="2000" dirty="0">
                <a:solidFill>
                  <a:schemeClr val="dk2"/>
                </a:solidFill>
                <a:latin typeface="Calibri"/>
                <a:ea typeface="Calibri"/>
                <a:cs typeface="Calibri"/>
                <a:sym typeface="Calibri"/>
              </a:rPr>
              <a:t>Note: </a:t>
            </a:r>
            <a:r>
              <a:rPr lang="en" sz="2000" b="0" dirty="0">
                <a:solidFill>
                  <a:schemeClr val="dk2"/>
                </a:solidFill>
                <a:latin typeface="Calibri"/>
                <a:ea typeface="Calibri"/>
                <a:cs typeface="Calibri"/>
                <a:sym typeface="Calibri"/>
              </a:rPr>
              <a:t>The change idea does not need to be perfect. You may use any prior knowledge or access the internet or evidence-based practice guides to support your work. </a:t>
            </a:r>
            <a:endParaRPr sz="2000" b="0" dirty="0">
              <a:solidFill>
                <a:schemeClr val="dk2"/>
              </a:solidFill>
              <a:latin typeface="Calibri"/>
              <a:ea typeface="Calibri"/>
              <a:cs typeface="Calibri"/>
              <a:sym typeface="Calibri"/>
            </a:endParaRPr>
          </a:p>
          <a:p>
            <a:pPr marL="0" lvl="0" indent="0" algn="l" rtl="0">
              <a:spcBef>
                <a:spcPts val="800"/>
              </a:spcBef>
              <a:spcAft>
                <a:spcPts val="0"/>
              </a:spcAft>
              <a:buNone/>
            </a:pPr>
            <a:r>
              <a:rPr lang="en" sz="2000" b="0" dirty="0">
                <a:solidFill>
                  <a:schemeClr val="dk2"/>
                </a:solidFill>
                <a:latin typeface="Calibri"/>
                <a:ea typeface="Calibri"/>
                <a:cs typeface="Calibri"/>
                <a:sym typeface="Calibri"/>
              </a:rPr>
              <a:t>Whole-group share-out.</a:t>
            </a:r>
            <a:endParaRPr sz="2000" b="0" dirty="0">
              <a:solidFill>
                <a:schemeClr val="dk2"/>
              </a:solidFill>
              <a:latin typeface="Calibri"/>
              <a:ea typeface="Calibri"/>
              <a:cs typeface="Calibri"/>
              <a:sym typeface="Calibri"/>
            </a:endParaRPr>
          </a:p>
          <a:p>
            <a:pPr marL="0" lvl="0" indent="0" algn="l" rtl="0">
              <a:spcBef>
                <a:spcPts val="800"/>
              </a:spcBef>
              <a:spcAft>
                <a:spcPts val="0"/>
              </a:spcAft>
              <a:buNone/>
            </a:pPr>
            <a:endParaRPr sz="2000" b="0" dirty="0">
              <a:solidFill>
                <a:schemeClr val="dk2"/>
              </a:solidFill>
              <a:latin typeface="Calibri"/>
              <a:ea typeface="Calibri"/>
              <a:cs typeface="Calibri"/>
              <a:sym typeface="Calibri"/>
            </a:endParaRPr>
          </a:p>
          <a:p>
            <a:pPr marL="457200" lvl="0" indent="-228600" algn="l" rtl="0">
              <a:spcBef>
                <a:spcPts val="800"/>
              </a:spcBef>
              <a:spcAft>
                <a:spcPts val="0"/>
              </a:spcAft>
              <a:buClr>
                <a:schemeClr val="dk2"/>
              </a:buClr>
              <a:buSzPts val="2100"/>
              <a:buNone/>
            </a:pPr>
            <a:endParaRPr b="0" dirty="0">
              <a:solidFill>
                <a:schemeClr val="dk2"/>
              </a:solidFill>
            </a:endParaRPr>
          </a:p>
        </p:txBody>
      </p:sp>
      <p:sp>
        <p:nvSpPr>
          <p:cNvPr id="2" name="Slide Number Placeholder 1">
            <a:extLst>
              <a:ext uri="{FF2B5EF4-FFF2-40B4-BE49-F238E27FC236}">
                <a16:creationId xmlns:a16="http://schemas.microsoft.com/office/drawing/2014/main" id="{25C5EADD-4163-4E31-A035-662116D20E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3"/>
          <p:cNvSpPr txBox="1">
            <a:spLocks noGrp="1"/>
          </p:cNvSpPr>
          <p:nvPr>
            <p:ph type="title"/>
          </p:nvPr>
        </p:nvSpPr>
        <p:spPr>
          <a:xfrm>
            <a:off x="1820499" y="1599028"/>
            <a:ext cx="3042600" cy="1306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Calibri" panose="020F0502020204030204" pitchFamily="34" charset="0"/>
                <a:cs typeface="Calibri" panose="020F0502020204030204" pitchFamily="34" charset="0"/>
              </a:rPr>
              <a:t>Next steps</a:t>
            </a:r>
            <a:endParaRPr dirty="0">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DDC21998-C360-4BF4-99C7-BE3802FBB4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Module review</a:t>
            </a:r>
            <a:endParaRPr dirty="0"/>
          </a:p>
        </p:txBody>
      </p:sp>
      <p:sp>
        <p:nvSpPr>
          <p:cNvPr id="410" name="Google Shape;410;p64"/>
          <p:cNvSpPr txBox="1">
            <a:spLocks noGrp="1"/>
          </p:cNvSpPr>
          <p:nvPr>
            <p:ph type="body" idx="1"/>
          </p:nvPr>
        </p:nvSpPr>
        <p:spPr>
          <a:xfrm>
            <a:off x="628650" y="895076"/>
            <a:ext cx="7886700" cy="3913500"/>
          </a:xfrm>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r>
              <a:rPr lang="en" sz="2000" dirty="0">
                <a:solidFill>
                  <a:schemeClr val="dk2"/>
                </a:solidFill>
                <a:latin typeface="Calibri"/>
                <a:ea typeface="Calibri"/>
                <a:cs typeface="Calibri"/>
                <a:sym typeface="Calibri"/>
              </a:rPr>
              <a:t>During this module, our learning targets were to …</a:t>
            </a:r>
            <a:endParaRPr sz="2000" dirty="0">
              <a:solidFill>
                <a:schemeClr val="dk2"/>
              </a:solidFill>
              <a:latin typeface="Calibri"/>
              <a:ea typeface="Calibri"/>
              <a:cs typeface="Calibri"/>
              <a:sym typeface="Calibri"/>
            </a:endParaRPr>
          </a:p>
          <a:p>
            <a:pPr marL="0" lvl="0" indent="0" algn="l" rtl="0">
              <a:lnSpc>
                <a:spcPct val="100000"/>
              </a:lnSpc>
              <a:spcBef>
                <a:spcPts val="800"/>
              </a:spcBef>
              <a:spcAft>
                <a:spcPts val="0"/>
              </a:spcAft>
              <a:buNone/>
            </a:pPr>
            <a:r>
              <a:rPr lang="en" sz="2000" b="0" dirty="0">
                <a:solidFill>
                  <a:schemeClr val="dk2"/>
                </a:solidFill>
                <a:latin typeface="Calibri"/>
                <a:ea typeface="Calibri"/>
                <a:cs typeface="Calibri"/>
                <a:sym typeface="Calibri"/>
              </a:rPr>
              <a:t>Understand the difference between a change idea and a prototype.</a:t>
            </a:r>
            <a:endParaRPr sz="2000" b="0" dirty="0">
              <a:solidFill>
                <a:schemeClr val="dk2"/>
              </a:solidFill>
              <a:latin typeface="Calibri"/>
              <a:ea typeface="Calibri"/>
              <a:cs typeface="Calibri"/>
              <a:sym typeface="Calibri"/>
            </a:endParaRPr>
          </a:p>
          <a:p>
            <a:pPr marL="0" lvl="0" indent="0" algn="l" rtl="0">
              <a:lnSpc>
                <a:spcPct val="100000"/>
              </a:lnSpc>
              <a:spcBef>
                <a:spcPts val="800"/>
              </a:spcBef>
              <a:spcAft>
                <a:spcPts val="0"/>
              </a:spcAft>
              <a:buNone/>
            </a:pPr>
            <a:r>
              <a:rPr lang="en" sz="2000" b="0" dirty="0">
                <a:solidFill>
                  <a:schemeClr val="dk2"/>
                </a:solidFill>
                <a:latin typeface="Calibri"/>
                <a:ea typeface="Calibri"/>
                <a:cs typeface="Calibri"/>
                <a:sym typeface="Calibri"/>
              </a:rPr>
              <a:t>Understand some guidelines for selecting a change idea.</a:t>
            </a:r>
            <a:endParaRPr sz="2000" b="0" dirty="0">
              <a:solidFill>
                <a:schemeClr val="dk2"/>
              </a:solidFill>
              <a:latin typeface="Calibri"/>
              <a:ea typeface="Calibri"/>
              <a:cs typeface="Calibri"/>
              <a:sym typeface="Calibri"/>
            </a:endParaRPr>
          </a:p>
          <a:p>
            <a:pPr marL="914400" lvl="0" indent="-355600" algn="l" rtl="0">
              <a:lnSpc>
                <a:spcPct val="100000"/>
              </a:lnSpc>
              <a:spcBef>
                <a:spcPts val="80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Selecting a change idea.</a:t>
            </a:r>
            <a:endParaRPr sz="2000" b="0" dirty="0">
              <a:solidFill>
                <a:schemeClr val="dk2"/>
              </a:solidFill>
              <a:latin typeface="Calibri"/>
              <a:ea typeface="Calibri"/>
              <a:cs typeface="Calibri"/>
              <a:sym typeface="Calibri"/>
            </a:endParaRPr>
          </a:p>
          <a:p>
            <a:pPr marL="0" lvl="0" indent="0" algn="l" rtl="0">
              <a:lnSpc>
                <a:spcPct val="100000"/>
              </a:lnSpc>
              <a:spcBef>
                <a:spcPts val="800"/>
              </a:spcBef>
              <a:spcAft>
                <a:spcPts val="0"/>
              </a:spcAft>
              <a:buNone/>
            </a:pPr>
            <a:r>
              <a:rPr lang="en" sz="2000" b="0" dirty="0">
                <a:solidFill>
                  <a:schemeClr val="dk2"/>
                </a:solidFill>
                <a:latin typeface="Calibri"/>
                <a:ea typeface="Calibri"/>
                <a:cs typeface="Calibri"/>
                <a:sym typeface="Calibri"/>
              </a:rPr>
              <a:t>Understand what evidence-based practices are.</a:t>
            </a:r>
            <a:endParaRPr sz="2000" b="0" dirty="0">
              <a:solidFill>
                <a:schemeClr val="dk2"/>
              </a:solidFill>
              <a:latin typeface="Calibri"/>
              <a:ea typeface="Calibri"/>
              <a:cs typeface="Calibri"/>
              <a:sym typeface="Calibri"/>
            </a:endParaRPr>
          </a:p>
          <a:p>
            <a:pPr marL="914400" lvl="0" indent="-355600" algn="l" rtl="0">
              <a:lnSpc>
                <a:spcPct val="100000"/>
              </a:lnSpc>
              <a:spcBef>
                <a:spcPts val="80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Using evidence-based practice.</a:t>
            </a:r>
            <a:endParaRPr sz="2000" b="0" dirty="0">
              <a:solidFill>
                <a:schemeClr val="dk2"/>
              </a:solidFill>
              <a:latin typeface="Calibri"/>
              <a:ea typeface="Calibri"/>
              <a:cs typeface="Calibri"/>
              <a:sym typeface="Calibri"/>
            </a:endParaRPr>
          </a:p>
          <a:p>
            <a:pPr marL="0" lvl="0" indent="0" algn="l" rtl="0">
              <a:lnSpc>
                <a:spcPct val="100000"/>
              </a:lnSpc>
              <a:spcBef>
                <a:spcPts val="800"/>
              </a:spcBef>
              <a:spcAft>
                <a:spcPts val="0"/>
              </a:spcAft>
              <a:buNone/>
            </a:pPr>
            <a:r>
              <a:rPr lang="en" sz="2000" b="0" dirty="0">
                <a:solidFill>
                  <a:schemeClr val="dk2"/>
                </a:solidFill>
                <a:latin typeface="Calibri"/>
                <a:ea typeface="Calibri"/>
                <a:cs typeface="Calibri"/>
                <a:sym typeface="Calibri"/>
              </a:rPr>
              <a:t>Practice developing a prototype.</a:t>
            </a:r>
            <a:endParaRPr sz="2000" b="0" dirty="0">
              <a:solidFill>
                <a:schemeClr val="dk2"/>
              </a:solidFill>
              <a:latin typeface="Calibri"/>
              <a:ea typeface="Calibri"/>
              <a:cs typeface="Calibri"/>
              <a:sym typeface="Calibri"/>
            </a:endParaRPr>
          </a:p>
          <a:p>
            <a:pPr marL="914400" lvl="0" indent="-355600" algn="l" rtl="0">
              <a:lnSpc>
                <a:spcPct val="100000"/>
              </a:lnSpc>
              <a:spcBef>
                <a:spcPts val="80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Prototyping.</a:t>
            </a:r>
            <a:endParaRPr sz="2000" b="0" dirty="0">
              <a:solidFill>
                <a:schemeClr val="dk2"/>
              </a:solidFill>
              <a:latin typeface="Calibri"/>
              <a:ea typeface="Calibri"/>
              <a:cs typeface="Calibri"/>
              <a:sym typeface="Calibri"/>
            </a:endParaRPr>
          </a:p>
          <a:p>
            <a:pPr marL="914400" lvl="0" indent="0" algn="l" rtl="0">
              <a:lnSpc>
                <a:spcPct val="100000"/>
              </a:lnSpc>
              <a:spcBef>
                <a:spcPts val="800"/>
              </a:spcBef>
              <a:spcAft>
                <a:spcPts val="0"/>
              </a:spcAft>
              <a:buNone/>
            </a:pPr>
            <a:endParaRPr sz="2000" b="0" dirty="0">
              <a:solidFill>
                <a:schemeClr val="dk2"/>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CF6FD1F9-CD5F-4FD7-B837-97F4604834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5"/>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Action period work</a:t>
            </a:r>
            <a:endParaRPr dirty="0"/>
          </a:p>
        </p:txBody>
      </p:sp>
      <p:sp>
        <p:nvSpPr>
          <p:cNvPr id="416" name="Google Shape;416;p65"/>
          <p:cNvSpPr txBox="1">
            <a:spLocks noGrp="1"/>
          </p:cNvSpPr>
          <p:nvPr>
            <p:ph type="body" idx="1"/>
          </p:nvPr>
        </p:nvSpPr>
        <p:spPr>
          <a:xfrm>
            <a:off x="628650" y="1177313"/>
            <a:ext cx="8295300" cy="3263400"/>
          </a:xfrm>
          <a:prstGeom prst="rect">
            <a:avLst/>
          </a:prstGeom>
        </p:spPr>
        <p:txBody>
          <a:bodyPr spcFirstLastPara="1" wrap="square" lIns="0" tIns="34275" rIns="68575" bIns="34275" anchor="t" anchorCtr="0">
            <a:noAutofit/>
          </a:bodyPr>
          <a:lstStyle/>
          <a:p>
            <a:pPr marL="457200" lvl="0" indent="-355600" algn="l" rtl="0">
              <a:spcBef>
                <a:spcPts val="80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Plan and facilitate team meeting to …</a:t>
            </a:r>
            <a:endParaRPr sz="2000" b="0" dirty="0">
              <a:solidFill>
                <a:srgbClr val="000000"/>
              </a:solidFill>
              <a:latin typeface="Calibri"/>
              <a:ea typeface="Calibri"/>
              <a:cs typeface="Calibri"/>
              <a:sym typeface="Calibri"/>
            </a:endParaRPr>
          </a:p>
          <a:p>
            <a:pPr lvl="1" indent="-355600">
              <a:lnSpc>
                <a:spcPct val="100000"/>
              </a:lnSpc>
              <a:spcBef>
                <a:spcPts val="0"/>
              </a:spcBef>
              <a:buClr>
                <a:srgbClr val="000000"/>
              </a:buClr>
              <a:buSzPts val="2000"/>
              <a:buFont typeface="Calibri"/>
              <a:buChar char="○"/>
            </a:pPr>
            <a:r>
              <a:rPr lang="en" sz="2000" dirty="0">
                <a:solidFill>
                  <a:srgbClr val="000000"/>
                </a:solidFill>
                <a:latin typeface="Calibri"/>
                <a:ea typeface="Calibri"/>
                <a:cs typeface="Calibri"/>
              </a:rPr>
              <a:t>Review evidence-based practices.</a:t>
            </a:r>
          </a:p>
          <a:p>
            <a:pPr lvl="1" indent="-355600">
              <a:lnSpc>
                <a:spcPct val="100000"/>
              </a:lnSpc>
              <a:spcBef>
                <a:spcPts val="0"/>
              </a:spcBef>
              <a:buClr>
                <a:srgbClr val="000000"/>
              </a:buClr>
              <a:buSzPts val="2000"/>
              <a:buFont typeface="Calibri"/>
              <a:buChar char="○"/>
            </a:pPr>
            <a:r>
              <a:rPr lang="en" sz="2000" dirty="0">
                <a:solidFill>
                  <a:srgbClr val="000000"/>
                </a:solidFill>
                <a:latin typeface="Calibri"/>
                <a:ea typeface="Calibri"/>
                <a:cs typeface="Calibri"/>
              </a:rPr>
              <a:t>Choose a change idea.</a:t>
            </a:r>
          </a:p>
          <a:p>
            <a:pPr lvl="1" indent="-355600">
              <a:lnSpc>
                <a:spcPct val="100000"/>
              </a:lnSpc>
              <a:spcBef>
                <a:spcPts val="0"/>
              </a:spcBef>
              <a:buClr>
                <a:srgbClr val="000000"/>
              </a:buClr>
              <a:buSzPts val="2000"/>
              <a:buFont typeface="Calibri"/>
              <a:buChar char="○"/>
            </a:pPr>
            <a:r>
              <a:rPr lang="en" sz="2000" dirty="0">
                <a:solidFill>
                  <a:srgbClr val="000000"/>
                </a:solidFill>
                <a:latin typeface="Calibri"/>
                <a:ea typeface="Calibri"/>
                <a:cs typeface="Calibri"/>
                <a:sym typeface="Calibri"/>
              </a:rPr>
              <a:t>Develop a prototype.</a:t>
            </a:r>
            <a:endParaRPr sz="2000" dirty="0">
              <a:solidFill>
                <a:srgbClr val="000000"/>
              </a:solidFill>
              <a:latin typeface="Calibri"/>
              <a:ea typeface="Calibri"/>
              <a:cs typeface="Calibri"/>
            </a:endParaRPr>
          </a:p>
          <a:p>
            <a:pPr marL="558800" lvl="1" indent="0" algn="l" rtl="0">
              <a:lnSpc>
                <a:spcPct val="100000"/>
              </a:lnSpc>
              <a:spcBef>
                <a:spcPts val="0"/>
              </a:spcBef>
              <a:spcAft>
                <a:spcPts val="0"/>
              </a:spcAft>
              <a:buClr>
                <a:srgbClr val="000000"/>
              </a:buClr>
              <a:buSzPts val="2000"/>
              <a:buNone/>
            </a:pPr>
            <a:r>
              <a:rPr lang="en" sz="2000" i="1" dirty="0">
                <a:solidFill>
                  <a:srgbClr val="000000"/>
                </a:solidFill>
                <a:latin typeface="Calibri"/>
                <a:ea typeface="Calibri"/>
                <a:cs typeface="Calibri"/>
                <a:sym typeface="Calibri"/>
              </a:rPr>
              <a:t>Remember to include time for an equity pause to discuss assumptions around effort and impact.</a:t>
            </a:r>
            <a:endParaRPr sz="2000" i="1" dirty="0">
              <a:solidFill>
                <a:srgbClr val="000000"/>
              </a:solidFill>
              <a:latin typeface="Calibri"/>
              <a:ea typeface="Calibri"/>
              <a:cs typeface="Calibri"/>
              <a:sym typeface="Calibri"/>
            </a:endParaRPr>
          </a:p>
          <a:p>
            <a:pPr marL="457200" lvl="0" indent="-355600" algn="l" rtl="0">
              <a:lnSpc>
                <a:spcPct val="100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Use the meeting success criteria to monitor team dynamics.</a:t>
            </a:r>
            <a:endParaRPr sz="2000" b="0" dirty="0">
              <a:solidFill>
                <a:srgbClr val="000000"/>
              </a:solidFill>
              <a:latin typeface="Calibri"/>
              <a:ea typeface="Calibri"/>
              <a:cs typeface="Calibri"/>
              <a:sym typeface="Calibri"/>
            </a:endParaRPr>
          </a:p>
          <a:p>
            <a:pPr marL="457200" lvl="0" indent="-355600" algn="l" rtl="0">
              <a:lnSpc>
                <a:spcPct val="100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Anticipate places where you may encounter and need to shift unproductive discourse.</a:t>
            </a:r>
            <a:endParaRPr sz="2000" b="0" dirty="0">
              <a:solidFill>
                <a:srgbClr val="000000"/>
              </a:solidFill>
              <a:latin typeface="Calibri"/>
              <a:ea typeface="Calibri"/>
              <a:cs typeface="Calibri"/>
              <a:sym typeface="Calibri"/>
            </a:endParaRPr>
          </a:p>
          <a:p>
            <a:pPr marL="457200" lvl="0" indent="0" algn="l" rtl="0">
              <a:lnSpc>
                <a:spcPct val="100000"/>
              </a:lnSpc>
              <a:spcBef>
                <a:spcPts val="800"/>
              </a:spcBef>
              <a:spcAft>
                <a:spcPts val="0"/>
              </a:spcAft>
              <a:buNone/>
            </a:pPr>
            <a:endParaRPr dirty="0"/>
          </a:p>
          <a:p>
            <a:pPr marL="457200" lvl="0" indent="0" algn="l" rtl="0">
              <a:spcBef>
                <a:spcPts val="800"/>
              </a:spcBef>
              <a:spcAft>
                <a:spcPts val="500"/>
              </a:spcAft>
              <a:buNone/>
            </a:pPr>
            <a:endParaRPr dirty="0"/>
          </a:p>
        </p:txBody>
      </p:sp>
      <p:sp>
        <p:nvSpPr>
          <p:cNvPr id="2" name="Slide Number Placeholder 1">
            <a:extLst>
              <a:ext uri="{FF2B5EF4-FFF2-40B4-BE49-F238E27FC236}">
                <a16:creationId xmlns:a16="http://schemas.microsoft.com/office/drawing/2014/main" id="{58EA13A0-1F02-4FD9-9F42-DA78FD919F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6"/>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Closing reflection</a:t>
            </a:r>
            <a:endParaRPr dirty="0"/>
          </a:p>
        </p:txBody>
      </p:sp>
      <p:sp>
        <p:nvSpPr>
          <p:cNvPr id="422" name="Google Shape;422;p66"/>
          <p:cNvSpPr txBox="1">
            <a:spLocks noGrp="1"/>
          </p:cNvSpPr>
          <p:nvPr>
            <p:ph type="body" idx="1"/>
          </p:nvPr>
        </p:nvSpPr>
        <p:spPr>
          <a:xfrm>
            <a:off x="628650" y="1752599"/>
            <a:ext cx="7886700" cy="2880019"/>
          </a:xfrm>
          <a:prstGeom prst="rect">
            <a:avLst/>
          </a:prstGeom>
        </p:spPr>
        <p:txBody>
          <a:bodyPr spcFirstLastPara="1" wrap="square" lIns="0" tIns="34275" rIns="68575" bIns="34275" anchor="t" anchorCtr="0">
            <a:noAutofit/>
          </a:bodyPr>
          <a:lstStyle/>
          <a:p>
            <a:pPr marL="0" lvl="0" indent="0" algn="l" rtl="0">
              <a:spcBef>
                <a:spcPts val="800"/>
              </a:spcBef>
              <a:spcAft>
                <a:spcPts val="0"/>
              </a:spcAft>
              <a:buNone/>
            </a:pPr>
            <a:r>
              <a:rPr lang="en" sz="2000" dirty="0">
                <a:solidFill>
                  <a:srgbClr val="000000"/>
                </a:solidFill>
                <a:latin typeface="Calibri"/>
                <a:ea typeface="Calibri"/>
                <a:cs typeface="Calibri"/>
                <a:sym typeface="Calibri"/>
              </a:rPr>
              <a:t>Please share: </a:t>
            </a:r>
            <a:endParaRPr sz="2000" dirty="0">
              <a:solidFill>
                <a:srgbClr val="000000"/>
              </a:solidFill>
              <a:latin typeface="Calibri"/>
              <a:ea typeface="Calibri"/>
              <a:cs typeface="Calibri"/>
              <a:sym typeface="Calibri"/>
            </a:endParaRPr>
          </a:p>
          <a:p>
            <a:pPr marL="0" lvl="0" indent="0" algn="l" rtl="0">
              <a:spcBef>
                <a:spcPts val="800"/>
              </a:spcBef>
              <a:spcAft>
                <a:spcPts val="0"/>
              </a:spcAft>
              <a:buNone/>
            </a:pPr>
            <a:r>
              <a:rPr lang="en" sz="2000" b="0" dirty="0">
                <a:solidFill>
                  <a:srgbClr val="000000"/>
                </a:solidFill>
                <a:latin typeface="Calibri"/>
                <a:ea typeface="Calibri"/>
                <a:cs typeface="Calibri"/>
                <a:sym typeface="Calibri"/>
              </a:rPr>
              <a:t>What are you thinking about focusing on next to continue this work?</a:t>
            </a:r>
            <a:endParaRPr sz="2000" b="0" dirty="0">
              <a:solidFill>
                <a:srgbClr val="000000"/>
              </a:solidFill>
              <a:latin typeface="Calibri"/>
              <a:ea typeface="Calibri"/>
              <a:cs typeface="Calibri"/>
              <a:sym typeface="Calibri"/>
            </a:endParaRPr>
          </a:p>
          <a:p>
            <a:pPr marL="0" lvl="0" indent="0" algn="l" rtl="0">
              <a:spcBef>
                <a:spcPts val="800"/>
              </a:spcBef>
              <a:spcAft>
                <a:spcPts val="0"/>
              </a:spcAft>
              <a:buNone/>
            </a:pPr>
            <a:endParaRPr sz="2000" b="0" dirty="0">
              <a:solidFill>
                <a:srgbClr val="000000"/>
              </a:solidFill>
              <a:latin typeface="Calibri"/>
              <a:ea typeface="Calibri"/>
              <a:cs typeface="Calibri"/>
              <a:sym typeface="Calibri"/>
            </a:endParaRPr>
          </a:p>
          <a:p>
            <a:pPr marL="0" lvl="0" indent="0" algn="l" rtl="0">
              <a:spcBef>
                <a:spcPts val="800"/>
              </a:spcBef>
              <a:spcAft>
                <a:spcPts val="800"/>
              </a:spcAft>
              <a:buNone/>
            </a:pPr>
            <a:endParaRPr b="0" dirty="0">
              <a:solidFill>
                <a:schemeClr val="dk2"/>
              </a:solidFill>
              <a:latin typeface="Calibri"/>
              <a:ea typeface="Calibri"/>
              <a:cs typeface="Calibri"/>
              <a:sym typeface="Calibri"/>
            </a:endParaRPr>
          </a:p>
        </p:txBody>
      </p:sp>
      <p:pic>
        <p:nvPicPr>
          <p:cNvPr id="423" name="Google Shape;423;p66"/>
          <p:cNvPicPr preferRelativeResize="0"/>
          <p:nvPr/>
        </p:nvPicPr>
        <p:blipFill>
          <a:blip r:embed="rId3">
            <a:alphaModFix/>
          </a:blip>
          <a:stretch>
            <a:fillRect/>
          </a:stretch>
        </p:blipFill>
        <p:spPr>
          <a:xfrm>
            <a:off x="7524646" y="633075"/>
            <a:ext cx="1123078" cy="994200"/>
          </a:xfrm>
          <a:prstGeom prst="rect">
            <a:avLst/>
          </a:prstGeom>
          <a:noFill/>
          <a:ln>
            <a:noFill/>
          </a:ln>
        </p:spPr>
      </p:pic>
      <p:sp>
        <p:nvSpPr>
          <p:cNvPr id="2" name="Slide Number Placeholder 1">
            <a:extLst>
              <a:ext uri="{FF2B5EF4-FFF2-40B4-BE49-F238E27FC236}">
                <a16:creationId xmlns:a16="http://schemas.microsoft.com/office/drawing/2014/main" id="{B52F350B-2E04-4D54-8673-13F8FDBDBF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04037"/>
            <a:ext cx="6761767" cy="3491446"/>
          </a:xfrm>
        </p:spPr>
        <p:txBody>
          <a:bodyPr/>
          <a:lstStyle/>
          <a:p>
            <a:r>
              <a:rPr lang="en-US" sz="800" b="0" dirty="0" err="1"/>
              <a:t>Anaissie</a:t>
            </a:r>
            <a:r>
              <a:rPr lang="en-US" sz="800" b="0" dirty="0"/>
              <a:t>, T., Cary, V., Clifford, D., Malarkey, T., &amp; Wise, S. (2021, June 7). Creative Commons Equity-centered design framework. Stanford </a:t>
            </a:r>
            <a:r>
              <a:rPr lang="en-US" sz="800" b="0" dirty="0" err="1"/>
              <a:t>d.school</a:t>
            </a:r>
            <a:r>
              <a:rPr lang="en-US" sz="800" b="0" dirty="0"/>
              <a:t>. Retrieved December 17, 2021, from </a:t>
            </a:r>
            <a:r>
              <a:rPr lang="en-US" sz="800" b="0" dirty="0">
                <a:hlinkClick r:id="rId2"/>
              </a:rPr>
              <a:t>https://dschool.stanford.edu/resources/equity-centered-design-framework</a:t>
            </a:r>
            <a:r>
              <a:rPr lang="en-US" sz="800" b="0" dirty="0"/>
              <a:t> </a:t>
            </a:r>
          </a:p>
          <a:p>
            <a:r>
              <a:rPr lang="en-US" sz="800" b="0" dirty="0"/>
              <a:t>Barth, R. (2002). The culture builder. </a:t>
            </a:r>
            <a:r>
              <a:rPr lang="en-US" sz="800" b="0" i="1" dirty="0"/>
              <a:t>Educational Leadership, 59</a:t>
            </a:r>
            <a:r>
              <a:rPr lang="en-US" sz="800" b="0" dirty="0"/>
              <a:t>(8), 6–11. Retrieved December 28, 2021, from </a:t>
            </a:r>
            <a:r>
              <a:rPr lang="en-US" sz="800" b="0" dirty="0">
                <a:hlinkClick r:id="rId3"/>
              </a:rPr>
              <a:t>https://www.ascd.org/el/articles/the-culture-builder</a:t>
            </a:r>
            <a:endParaRPr lang="en-US" sz="800" b="0" dirty="0"/>
          </a:p>
          <a:p>
            <a:r>
              <a:rPr lang="en-US" sz="800" b="0" dirty="0"/>
              <a:t>Bay Area Coalition for Equitable Schools (</a:t>
            </a:r>
            <a:r>
              <a:rPr lang="en-US" sz="800" b="0" dirty="0" err="1"/>
              <a:t>BayCES</a:t>
            </a:r>
            <a:r>
              <a:rPr lang="en-US" sz="800" b="0" dirty="0"/>
              <a:t>). (2004). A guide to data-based inquiry: Using the cycle to drive learning and change for equity. </a:t>
            </a:r>
            <a:r>
              <a:rPr lang="en-US" sz="800" b="0" dirty="0" err="1"/>
              <a:t>BayCES</a:t>
            </a:r>
            <a:r>
              <a:rPr lang="en-US" sz="800" b="0" dirty="0"/>
              <a:t>, Oakland, CA.</a:t>
            </a:r>
            <a:endParaRPr lang="en-US" sz="800" dirty="0"/>
          </a:p>
          <a:p>
            <a:pPr>
              <a:spcBef>
                <a:spcPts val="600"/>
              </a:spcBef>
            </a:pPr>
            <a:r>
              <a:rPr lang="en-US" sz="800" b="0" dirty="0"/>
              <a:t>Boston Consulting Group (2014). </a:t>
            </a:r>
            <a:r>
              <a:rPr lang="en-US" sz="800" b="0" i="1" dirty="0"/>
              <a:t>Teachers know best: Teachers’ views on professional development</a:t>
            </a:r>
            <a:r>
              <a:rPr lang="en-US" sz="800" b="0" dirty="0"/>
              <a:t>. Seattle, WA: Bill and Melinda Gates Foundation.</a:t>
            </a:r>
            <a:endParaRPr lang="en-US" sz="800" dirty="0"/>
          </a:p>
          <a:p>
            <a:pPr>
              <a:spcBef>
                <a:spcPts val="600"/>
              </a:spcBef>
            </a:pPr>
            <a:r>
              <a:rPr lang="en-US" sz="800" b="0" dirty="0"/>
              <a:t>Both, T., &amp; </a:t>
            </a:r>
            <a:r>
              <a:rPr lang="en-US" sz="800" b="0" dirty="0" err="1"/>
              <a:t>Baggereor</a:t>
            </a:r>
            <a:r>
              <a:rPr lang="en-US" sz="800" b="0" dirty="0"/>
              <a:t>, D. (2020, April 30). </a:t>
            </a:r>
            <a:r>
              <a:rPr lang="en-US" sz="800" b="0" i="1" dirty="0"/>
              <a:t>Design thinking bootcamp bootleg</a:t>
            </a:r>
            <a:r>
              <a:rPr lang="en-US" sz="800" b="0" dirty="0"/>
              <a:t>. Stanford, CA: Stanford </a:t>
            </a:r>
            <a:r>
              <a:rPr lang="en-US" sz="800" b="0" dirty="0" err="1"/>
              <a:t>d.school</a:t>
            </a:r>
            <a:r>
              <a:rPr lang="en-US" sz="800" b="0" dirty="0"/>
              <a:t>. </a:t>
            </a:r>
            <a:r>
              <a:rPr lang="en-US" sz="800" b="0" u="sng" dirty="0">
                <a:hlinkClick r:id="rId4"/>
              </a:rPr>
              <a:t>https://dschool.stanford.edu/resources/the-bootcamp-bootleg</a:t>
            </a:r>
            <a:endParaRPr lang="en-US" sz="800" b="0" dirty="0"/>
          </a:p>
          <a:p>
            <a:pPr>
              <a:spcBef>
                <a:spcPts val="600"/>
              </a:spcBef>
            </a:pPr>
            <a:r>
              <a:rPr lang="en-US" sz="800" b="0" dirty="0"/>
              <a:t>Bowman, A. (2011). </a:t>
            </a:r>
            <a:r>
              <a:rPr lang="en-US" sz="800" b="0" i="1" dirty="0"/>
              <a:t>Sphere of success</a:t>
            </a:r>
            <a:r>
              <a:rPr lang="en-US" sz="800" b="0" dirty="0"/>
              <a:t> [Activity]. National Equity Project, Oakland, CA.</a:t>
            </a:r>
            <a:endParaRPr lang="en-US" sz="800" dirty="0"/>
          </a:p>
          <a:p>
            <a:pPr>
              <a:spcBef>
                <a:spcPts val="600"/>
              </a:spcBef>
            </a:pPr>
            <a:r>
              <a:rPr lang="en-US" sz="800" b="0" dirty="0"/>
              <a:t>Bowman, A. (2012). </a:t>
            </a:r>
            <a:r>
              <a:rPr lang="en-US" sz="800" b="0" i="1" dirty="0"/>
              <a:t>Things people say </a:t>
            </a:r>
            <a:r>
              <a:rPr lang="en-US" sz="800" b="0" dirty="0"/>
              <a:t>[Activity]. Alliance Learning Solutions. </a:t>
            </a:r>
          </a:p>
          <a:p>
            <a:pPr>
              <a:spcBef>
                <a:spcPts val="600"/>
              </a:spcBef>
            </a:pPr>
            <a:r>
              <a:rPr lang="en-US" sz="800" b="0" dirty="0"/>
              <a:t>Bowman, A., </a:t>
            </a:r>
            <a:r>
              <a:rPr lang="en-US" sz="800" b="0" dirty="0" err="1"/>
              <a:t>Dolle</a:t>
            </a:r>
            <a:r>
              <a:rPr lang="en-US" sz="800" b="0" dirty="0"/>
              <a:t>, J., &amp; Takahashi, S. </a:t>
            </a:r>
            <a:r>
              <a:rPr lang="en" sz="800" b="0" dirty="0"/>
              <a:t>(2019</a:t>
            </a:r>
            <a:r>
              <a:rPr lang="en-US" sz="800" b="0" dirty="0"/>
              <a:t>). </a:t>
            </a:r>
            <a:r>
              <a:rPr lang="en-US" sz="800" b="0" i="1" dirty="0"/>
              <a:t>I</a:t>
            </a:r>
            <a:r>
              <a:rPr lang="en" sz="800" b="0" i="1" dirty="0"/>
              <a:t>mprovement Science Institute </a:t>
            </a:r>
            <a:r>
              <a:rPr lang="en" sz="800" b="0" dirty="0"/>
              <a:t>[Presentation]. San Francisco, CA: WestEd.</a:t>
            </a:r>
            <a:endParaRPr lang="en-US" sz="800" b="0" dirty="0"/>
          </a:p>
          <a:p>
            <a:pPr>
              <a:spcBef>
                <a:spcPts val="600"/>
              </a:spcBef>
            </a:pPr>
            <a:r>
              <a:rPr lang="en-US" sz="800" b="0" dirty="0"/>
              <a:t>Bryk, A., Gomez, L. M., </a:t>
            </a:r>
            <a:r>
              <a:rPr lang="en-US" sz="800" b="0" dirty="0" err="1"/>
              <a:t>Grunow</a:t>
            </a:r>
            <a:r>
              <a:rPr lang="en-US" sz="800" b="0" dirty="0"/>
              <a:t>, A., &amp; LeMahieu, P. G. (2015). </a:t>
            </a:r>
            <a:r>
              <a:rPr lang="en-US" sz="800" b="0" i="1" dirty="0"/>
              <a:t>Learning to improve: How America’s schools can get better at getting better</a:t>
            </a:r>
            <a:r>
              <a:rPr lang="en-US" sz="800" b="0" dirty="0"/>
              <a:t>. Cambridge, MA: Harvard Education Press.</a:t>
            </a:r>
            <a:endParaRPr lang="en-US" sz="800" dirty="0"/>
          </a:p>
          <a:p>
            <a:pPr>
              <a:spcBef>
                <a:spcPts val="600"/>
              </a:spcBef>
            </a:pPr>
            <a:r>
              <a:rPr lang="en-US" sz="800" b="0" dirty="0"/>
              <a:t>Bryk, A., Sebring, P. B., Allensworth, E., </a:t>
            </a:r>
            <a:r>
              <a:rPr lang="en-US" sz="800" b="0" dirty="0" err="1"/>
              <a:t>Luppescu</a:t>
            </a:r>
            <a:r>
              <a:rPr lang="en-US" sz="800" b="0" dirty="0"/>
              <a:t>, S., &amp; Easton, J. Q. (2010). </a:t>
            </a:r>
            <a:r>
              <a:rPr lang="en-US" sz="800" b="0" i="1" dirty="0"/>
              <a:t>Organizing schools for improvement: Lessons from Chicago</a:t>
            </a:r>
            <a:r>
              <a:rPr lang="en-US" sz="800" b="0" dirty="0"/>
              <a:t>. Chicago, IL: University of Chicago Press.</a:t>
            </a:r>
            <a:endParaRPr lang="en-US" sz="800" dirty="0"/>
          </a:p>
          <a:p>
            <a:pPr>
              <a:spcBef>
                <a:spcPts val="600"/>
              </a:spcBef>
            </a:pPr>
            <a:r>
              <a:rPr lang="en" sz="800" b="0" dirty="0"/>
              <a:t>Carnegie Foundation for the Advancement of Teaching, </a:t>
            </a:r>
            <a:r>
              <a:rPr lang="en" sz="800" b="0" dirty="0">
                <a:hlinkClick r:id="rId5"/>
              </a:rPr>
              <a:t>https://www.carnegiefoundation.org</a:t>
            </a:r>
            <a:r>
              <a:rPr lang="en" sz="800" b="0" dirty="0"/>
              <a:t>, retrieved April 22, 2021.</a:t>
            </a:r>
          </a:p>
          <a:p>
            <a:pPr>
              <a:spcBef>
                <a:spcPts val="600"/>
              </a:spcBef>
            </a:pPr>
            <a:r>
              <a:rPr lang="en" sz="800" b="0" dirty="0"/>
              <a:t>Center on School Turnaround. (2017). </a:t>
            </a:r>
            <a:r>
              <a:rPr lang="en" sz="800" b="0" i="1" dirty="0"/>
              <a:t>Four domains for rapid school improvement: A systems framework. </a:t>
            </a:r>
            <a:r>
              <a:rPr lang="en" sz="800" b="0" dirty="0"/>
              <a:t>San Francisco, CA: The Center for School Turnaround at WestEd.</a:t>
            </a:r>
            <a:endParaRPr lang="en-US" sz="800" dirty="0"/>
          </a:p>
          <a:p>
            <a:pPr>
              <a:spcBef>
                <a:spcPts val="600"/>
              </a:spcBef>
            </a:pPr>
            <a:r>
              <a:rPr lang="en-US" sz="800" b="0" dirty="0"/>
              <a:t>Council of Chief State School Officers. (2013, April). </a:t>
            </a:r>
            <a:r>
              <a:rPr lang="en-US" sz="800" b="0" i="1" dirty="0" err="1"/>
              <a:t>InTASC</a:t>
            </a:r>
            <a:r>
              <a:rPr lang="en-US" sz="800" b="0" i="1" dirty="0"/>
              <a:t> Model Core Teaching Standards and Learning Progressions for Teachers 1.0: A resource for ongoing teacher development</a:t>
            </a:r>
            <a:r>
              <a:rPr lang="en-US" sz="800" b="0" dirty="0"/>
              <a:t>. Washington, DC: CCSSO.</a:t>
            </a:r>
            <a:endParaRPr lang="en-US" sz="800" dirty="0"/>
          </a:p>
          <a:p>
            <a:r>
              <a:rPr lang="en-US" sz="800" b="0" dirty="0" err="1"/>
              <a:t>Cristol</a:t>
            </a:r>
            <a:r>
              <a:rPr lang="en-US" sz="800" b="0" dirty="0"/>
              <a:t>, K., &amp; Ramsey, B. S. (2014). </a:t>
            </a:r>
            <a:r>
              <a:rPr lang="en-US" sz="800" b="0" i="1" dirty="0"/>
              <a:t>Common Core in the districts: An early look at early implementers</a:t>
            </a:r>
            <a:r>
              <a:rPr lang="en-US" sz="800" b="0" dirty="0"/>
              <a:t>. Washington, DC: Thomas Fordham   Institute.</a:t>
            </a:r>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39</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222191"/>
            <a:ext cx="7886700" cy="481846"/>
          </a:xfrm>
        </p:spPr>
        <p:txBody>
          <a:bodyPr/>
          <a:lstStyle/>
          <a:p>
            <a:r>
              <a:rPr lang="en-US" sz="2000" dirty="0"/>
              <a:t>References</a:t>
            </a:r>
          </a:p>
        </p:txBody>
      </p:sp>
    </p:spTree>
    <p:extLst>
      <p:ext uri="{BB962C8B-B14F-4D97-AF65-F5344CB8AC3E}">
        <p14:creationId xmlns:p14="http://schemas.microsoft.com/office/powerpoint/2010/main" val="87258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1"/>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Arial" panose="020B0604020202020204" pitchFamily="34" charset="0"/>
                <a:ea typeface="Calibri"/>
                <a:cs typeface="Arial" panose="020B0604020202020204" pitchFamily="34" charset="0"/>
                <a:sym typeface="Calibri"/>
              </a:rPr>
              <a:t>Community agreements</a:t>
            </a:r>
            <a:endParaRPr dirty="0">
              <a:latin typeface="Arial" panose="020B0604020202020204" pitchFamily="34" charset="0"/>
              <a:ea typeface="Calibri"/>
              <a:cs typeface="Arial" panose="020B0604020202020204" pitchFamily="34" charset="0"/>
              <a:sym typeface="Calibri"/>
            </a:endParaRPr>
          </a:p>
        </p:txBody>
      </p:sp>
      <p:sp>
        <p:nvSpPr>
          <p:cNvPr id="160" name="Google Shape;160;p31"/>
          <p:cNvSpPr txBox="1">
            <a:spLocks noGrp="1"/>
          </p:cNvSpPr>
          <p:nvPr>
            <p:ph type="body" idx="1"/>
          </p:nvPr>
        </p:nvSpPr>
        <p:spPr>
          <a:xfrm>
            <a:off x="628650" y="1369219"/>
            <a:ext cx="7886700" cy="3263400"/>
          </a:xfrm>
          <a:prstGeom prst="rect">
            <a:avLst/>
          </a:prstGeom>
        </p:spPr>
        <p:txBody>
          <a:bodyPr spcFirstLastPara="1" wrap="square" lIns="0" tIns="34275" rIns="68575" bIns="34275" anchor="t" anchorCtr="0">
            <a:noAutofit/>
          </a:bodyPr>
          <a:lstStyle/>
          <a:p>
            <a:pPr marL="0" lvl="0" indent="0" algn="l" rtl="0">
              <a:spcBef>
                <a:spcPts val="800"/>
              </a:spcBef>
              <a:spcAft>
                <a:spcPts val="0"/>
              </a:spcAft>
              <a:buClr>
                <a:schemeClr val="dk1"/>
              </a:buClr>
              <a:buSzPts val="1100"/>
              <a:buFont typeface="Arial"/>
              <a:buNone/>
            </a:pPr>
            <a:r>
              <a:rPr lang="en">
                <a:solidFill>
                  <a:schemeClr val="dk2"/>
                </a:solidFill>
                <a:latin typeface="Calibri"/>
                <a:ea typeface="Calibri"/>
                <a:cs typeface="Calibri"/>
                <a:sym typeface="Calibri"/>
              </a:rPr>
              <a:t>(Developed by the cohort in Module 1)</a:t>
            </a:r>
            <a:endParaRPr>
              <a:solidFill>
                <a:schemeClr val="dk2"/>
              </a:solidFill>
            </a:endParaRPr>
          </a:p>
          <a:p>
            <a:pPr marL="0" lvl="0" indent="0" algn="l" rtl="0">
              <a:spcBef>
                <a:spcPts val="800"/>
              </a:spcBef>
              <a:spcAft>
                <a:spcPts val="500"/>
              </a:spcAft>
              <a:buNone/>
            </a:pPr>
            <a:endParaRPr sz="2000">
              <a:solidFill>
                <a:schemeClr val="dk2"/>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E22B3666-7815-4F27-809B-4422587465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65521" y="1018945"/>
            <a:ext cx="6374991" cy="4083779"/>
          </a:xfrm>
        </p:spPr>
        <p:txBody>
          <a:bodyPr/>
          <a:lstStyle/>
          <a:p>
            <a:pPr>
              <a:spcBef>
                <a:spcPts val="600"/>
              </a:spcBef>
            </a:pPr>
            <a:r>
              <a:rPr lang="en-US" sz="800" b="0" dirty="0"/>
              <a:t>Dana, N. F. (2014). </a:t>
            </a:r>
            <a:r>
              <a:rPr lang="en-US" sz="800" b="0" i="1" dirty="0"/>
              <a:t>The reflective educator's guide to classroom research: Learning to teach and teaching to learn through practitioner inquiry</a:t>
            </a:r>
            <a:r>
              <a:rPr lang="en-US" sz="800" b="0" dirty="0"/>
              <a:t>. Thousand Oaks, CA: Corwin Press. </a:t>
            </a:r>
            <a:endParaRPr lang="en-US" sz="800" dirty="0"/>
          </a:p>
          <a:p>
            <a:pPr>
              <a:spcBef>
                <a:spcPts val="600"/>
              </a:spcBef>
            </a:pPr>
            <a:r>
              <a:rPr lang="en-US" sz="800" b="0" dirty="0"/>
              <a:t>Dechurch, L., Mesmer-Magnus, J., &amp; Doty, D. (2013). Moving beyond relationship and task conflict: Toward a process-state perspective. </a:t>
            </a:r>
            <a:r>
              <a:rPr lang="en-US" sz="800" b="0" i="1" dirty="0"/>
              <a:t>Journal of Applied Psychology, 98</a:t>
            </a:r>
            <a:r>
              <a:rPr lang="en-US" sz="800" b="0" dirty="0"/>
              <a:t>(4), 559–578. </a:t>
            </a:r>
            <a:r>
              <a:rPr lang="en-US" sz="800" b="0" dirty="0">
                <a:hlinkClick r:id="rId2"/>
              </a:rPr>
              <a:t>https://doi.org/10.1037/a0032896</a:t>
            </a:r>
            <a:endParaRPr lang="en-US" sz="800" b="0" dirty="0"/>
          </a:p>
          <a:p>
            <a:pPr>
              <a:spcBef>
                <a:spcPts val="600"/>
              </a:spcBef>
            </a:pPr>
            <a:r>
              <a:rPr lang="en-US" sz="800" b="0" dirty="0"/>
              <a:t>Desimone, L., Smith, T. M., &amp; Ueno, K. (2006, April). Are teachers who need sustained, content-focused professional development getting it? An administrator’s dilemma. </a:t>
            </a:r>
            <a:r>
              <a:rPr lang="en-US" sz="800" b="0" i="1" dirty="0"/>
              <a:t>Educational Administration Quarterly, 42</a:t>
            </a:r>
            <a:r>
              <a:rPr lang="en-US" sz="800" b="0" dirty="0"/>
              <a:t>(2), 179–215.</a:t>
            </a:r>
          </a:p>
          <a:p>
            <a:pPr>
              <a:spcBef>
                <a:spcPts val="600"/>
              </a:spcBef>
            </a:pPr>
            <a:r>
              <a:rPr lang="en-US" sz="800" b="0" dirty="0"/>
              <a:t>Desimone, L. M. (2009, April 1). Improving impact studies of teachers’ professional development: Toward better conceptualizations and measures. </a:t>
            </a:r>
            <a:r>
              <a:rPr lang="en-US" sz="800" b="0" i="1" dirty="0"/>
              <a:t>Educational Researcher, 38</a:t>
            </a:r>
            <a:r>
              <a:rPr lang="en-US" sz="800" b="0" dirty="0"/>
              <a:t>(3), 181–199. </a:t>
            </a:r>
            <a:r>
              <a:rPr lang="en-US" sz="800" b="0" dirty="0">
                <a:hlinkClick r:id="rId3"/>
              </a:rPr>
              <a:t>https://journals.sagepub.com/stoken/rbtfl/hYeKyHG/tlbNA/full</a:t>
            </a:r>
            <a:endParaRPr lang="en-US" sz="800" b="0" dirty="0"/>
          </a:p>
          <a:p>
            <a:pPr>
              <a:spcBef>
                <a:spcPts val="600"/>
              </a:spcBef>
            </a:pPr>
            <a:r>
              <a:rPr lang="en-US" sz="800" b="0" dirty="0"/>
              <a:t>Ermeling, B. A. (2009, February 2). Tracing the effects of teacher inquiry on classroom practice. </a:t>
            </a:r>
            <a:r>
              <a:rPr lang="en-US" sz="800" b="0" i="1" dirty="0"/>
              <a:t>Teaching and Teacher Education, 26</a:t>
            </a:r>
            <a:r>
              <a:rPr lang="en-US" sz="800" b="0" dirty="0"/>
              <a:t>(3), 377–388. </a:t>
            </a:r>
            <a:r>
              <a:rPr lang="en-US" sz="800" b="0" dirty="0">
                <a:hlinkClick r:id="rId4"/>
              </a:rPr>
              <a:t>https://doi.org/10.1016/j.tate.2009.02.019</a:t>
            </a:r>
            <a:endParaRPr lang="en-US" sz="800" dirty="0"/>
          </a:p>
          <a:p>
            <a:pPr>
              <a:spcBef>
                <a:spcPts val="0"/>
              </a:spcBef>
            </a:pPr>
            <a:endParaRPr lang="en-US" sz="800" b="0" dirty="0"/>
          </a:p>
          <a:p>
            <a:pPr>
              <a:spcBef>
                <a:spcPts val="0"/>
              </a:spcBef>
            </a:pPr>
            <a:r>
              <a:rPr lang="en-US" sz="800" b="0" dirty="0"/>
              <a:t>Fong, P. (2020, December). Now is the time for teachers to use data-based inquiry cycles. </a:t>
            </a:r>
            <a:r>
              <a:rPr lang="en-US" sz="800" b="0" i="1" dirty="0"/>
              <a:t>Insights &amp; Impact</a:t>
            </a:r>
            <a:r>
              <a:rPr lang="en-US" sz="800" b="0" dirty="0"/>
              <a:t>. REL West at WestEd. Retrieved December 28, 2021, from </a:t>
            </a:r>
            <a:r>
              <a:rPr lang="en-US" sz="800" b="0" dirty="0">
                <a:hlinkClick r:id="rId5"/>
              </a:rPr>
              <a:t>https://www.wested.org/wested-insights/rel-west-data-based-inquiry-cycles/#</a:t>
            </a:r>
            <a:r>
              <a:rPr lang="en-US" sz="800" b="0" dirty="0"/>
              <a:t>.</a:t>
            </a:r>
          </a:p>
          <a:p>
            <a:pPr>
              <a:spcBef>
                <a:spcPts val="0"/>
              </a:spcBef>
            </a:pPr>
            <a:endParaRPr lang="en-US" sz="800" b="0" dirty="0"/>
          </a:p>
          <a:p>
            <a:pPr>
              <a:spcBef>
                <a:spcPts val="0"/>
              </a:spcBef>
            </a:pPr>
            <a:r>
              <a:rPr lang="en-US" sz="800" b="0" dirty="0">
                <a:solidFill>
                  <a:schemeClr val="accent3"/>
                </a:solidFill>
                <a:effectLst/>
                <a:ea typeface="Calibri" panose="020F0502020204030204" pitchFamily="34" charset="0"/>
                <a:cs typeface="Times New Roman"/>
              </a:rPr>
              <a:t>Graham, S., Bollinger, A., Booth Olson, C., D’Aoust, C., MacArthur, C., McCutchen, D., &amp; Olinghouse, N. (2012). </a:t>
            </a:r>
            <a:r>
              <a:rPr lang="en-US" sz="800" b="0" i="1" dirty="0">
                <a:solidFill>
                  <a:schemeClr val="accent3"/>
                </a:solidFill>
                <a:effectLst/>
                <a:ea typeface="Calibri" panose="020F0502020204030204" pitchFamily="34" charset="0"/>
                <a:cs typeface="Times New Roman"/>
              </a:rPr>
              <a:t>Teaching elementary school students to be effective writers: A practice guide </a:t>
            </a:r>
            <a:r>
              <a:rPr lang="en-US" sz="800" b="0" dirty="0">
                <a:solidFill>
                  <a:schemeClr val="accent3"/>
                </a:solidFill>
                <a:effectLst/>
                <a:ea typeface="Calibri" panose="020F0502020204030204" pitchFamily="34" charset="0"/>
                <a:cs typeface="Times New Roman"/>
              </a:rPr>
              <a:t>(NCEE 2012- 4058). Washington, DC: National Center for Education Evaluation and Regional Assistance, Institute of Education Sciences, U.S. Department of Education. Retrieved from http://ies.ed.gov/ncee/ </a:t>
            </a:r>
            <a:r>
              <a:rPr lang="en-US" sz="800" b="0" dirty="0" err="1">
                <a:solidFill>
                  <a:schemeClr val="accent3"/>
                </a:solidFill>
                <a:effectLst/>
                <a:ea typeface="Calibri" panose="020F0502020204030204" pitchFamily="34" charset="0"/>
                <a:cs typeface="Times New Roman"/>
              </a:rPr>
              <a:t>wwc</a:t>
            </a:r>
            <a:r>
              <a:rPr lang="en-US" sz="800" b="0" dirty="0">
                <a:solidFill>
                  <a:schemeClr val="accent3"/>
                </a:solidFill>
                <a:effectLst/>
                <a:ea typeface="Calibri" panose="020F0502020204030204" pitchFamily="34" charset="0"/>
                <a:cs typeface="Times New Roman"/>
              </a:rPr>
              <a:t>/</a:t>
            </a:r>
            <a:r>
              <a:rPr lang="en-US" sz="800" b="0" dirty="0" err="1">
                <a:solidFill>
                  <a:schemeClr val="accent3"/>
                </a:solidFill>
                <a:effectLst/>
                <a:ea typeface="Calibri" panose="020F0502020204030204" pitchFamily="34" charset="0"/>
                <a:cs typeface="Times New Roman"/>
              </a:rPr>
              <a:t>publications_reviews.aspx#pubsearch</a:t>
            </a:r>
            <a:r>
              <a:rPr lang="en-US" sz="800" b="0" dirty="0">
                <a:solidFill>
                  <a:schemeClr val="accent3"/>
                </a:solidFill>
                <a:effectLst/>
                <a:ea typeface="Calibri" panose="020F0502020204030204" pitchFamily="34" charset="0"/>
                <a:cs typeface="Times New Roman"/>
              </a:rPr>
              <a:t>.</a:t>
            </a:r>
            <a:endParaRPr lang="en-US" sz="800" b="0" dirty="0">
              <a:solidFill>
                <a:schemeClr val="accent3"/>
              </a:solidFill>
              <a:cs typeface="Times New Roman"/>
            </a:endParaRPr>
          </a:p>
          <a:p>
            <a:pPr>
              <a:spcBef>
                <a:spcPts val="0"/>
              </a:spcBef>
            </a:pPr>
            <a:endParaRPr lang="en-US" sz="800" b="0" dirty="0">
              <a:solidFill>
                <a:schemeClr val="accent3"/>
              </a:solidFill>
            </a:endParaRPr>
          </a:p>
          <a:p>
            <a:pPr>
              <a:spcBef>
                <a:spcPts val="0"/>
              </a:spcBef>
            </a:pPr>
            <a:r>
              <a:rPr lang="en-US" sz="800" b="0" dirty="0"/>
              <a:t>Grossman, P., Loeb, S., Cohen, J., </a:t>
            </a:r>
            <a:r>
              <a:rPr lang="en-US" sz="800" b="0" dirty="0" err="1"/>
              <a:t>Hammerness</a:t>
            </a:r>
            <a:r>
              <a:rPr lang="en-US" sz="800" b="0" dirty="0"/>
              <a:t>, K., Wyckoff, J., Boyd, D., et al. (2010). </a:t>
            </a:r>
            <a:r>
              <a:rPr lang="en-US" sz="800" b="0" i="1" dirty="0"/>
              <a:t>Measure for measure: The relationship between measures of instructional practice in </a:t>
            </a:r>
            <a:r>
              <a:rPr lang="en-US" sz="800" b="0" i="1" dirty="0">
                <a:solidFill>
                  <a:schemeClr val="accent3"/>
                </a:solidFill>
              </a:rPr>
              <a:t>middle</a:t>
            </a:r>
            <a:r>
              <a:rPr lang="en-US" sz="800" b="0" i="1" dirty="0"/>
              <a:t> school English language arts and teachers’ value-added scores</a:t>
            </a:r>
            <a:r>
              <a:rPr lang="en-US" sz="800" b="0" dirty="0"/>
              <a:t>. Cambridge, MA: National Bureau of Economic Research.</a:t>
            </a:r>
            <a:endParaRPr lang="en-US" sz="800" dirty="0"/>
          </a:p>
          <a:p>
            <a:pPr>
              <a:spcBef>
                <a:spcPts val="0"/>
              </a:spcBef>
            </a:pPr>
            <a:endParaRPr lang="en-US" sz="800" b="0" dirty="0"/>
          </a:p>
          <a:p>
            <a:pPr>
              <a:spcBef>
                <a:spcPts val="0"/>
              </a:spcBef>
            </a:pPr>
            <a:r>
              <a:rPr lang="en-US" sz="800" b="0" dirty="0" err="1"/>
              <a:t>Gunrow</a:t>
            </a:r>
            <a:r>
              <a:rPr lang="en-US" sz="800" b="0" dirty="0"/>
              <a:t>, A, &amp; Park, S. (2017). Creative Commons Improvement Science Coaching [Presentation]. Licensed by C.C. BY-NC-SA.</a:t>
            </a:r>
            <a:endParaRPr lang="en-US" sz="800" dirty="0"/>
          </a:p>
          <a:p>
            <a:pPr>
              <a:spcBef>
                <a:spcPts val="0"/>
              </a:spcBef>
            </a:pPr>
            <a:endParaRPr lang="en-US" sz="800" b="0" dirty="0"/>
          </a:p>
          <a:p>
            <a:pPr>
              <a:spcBef>
                <a:spcPts val="0"/>
              </a:spcBef>
            </a:pPr>
            <a:r>
              <a:rPr lang="en-US" sz="800" b="0" dirty="0" err="1"/>
              <a:t>Gürdür</a:t>
            </a:r>
            <a:r>
              <a:rPr lang="en-US" sz="800" b="0" dirty="0"/>
              <a:t>, D., &amp; Törngren, M. (2018). </a:t>
            </a:r>
            <a:r>
              <a:rPr lang="en-US" sz="800" b="0" i="1" dirty="0"/>
              <a:t>Visual analytics for cyber-physical systems development: Blending design thinking and systems thinking</a:t>
            </a:r>
            <a:r>
              <a:rPr lang="en-US" sz="800" b="0" dirty="0"/>
              <a:t>. Stockholm, Sweden: </a:t>
            </a:r>
            <a:r>
              <a:rPr lang="en-US" sz="800" b="0" dirty="0" err="1"/>
              <a:t>NordDesign</a:t>
            </a:r>
            <a:r>
              <a:rPr lang="en-US" sz="800" b="0" dirty="0"/>
              <a:t>, Department of Machine Design, KTH Royal Institute of Technology.</a:t>
            </a:r>
          </a:p>
          <a:p>
            <a:pPr>
              <a:spcBef>
                <a:spcPts val="0"/>
              </a:spcBef>
            </a:pPr>
            <a:endParaRPr lang="en-US" sz="800" b="0" dirty="0"/>
          </a:p>
          <a:p>
            <a:pPr>
              <a:spcBef>
                <a:spcPts val="0"/>
              </a:spcBef>
            </a:pPr>
            <a:r>
              <a:rPr lang="en-US" sz="800" b="0" dirty="0"/>
              <a:t>Hamilton, L., Halverson, R., Jackson, S., </a:t>
            </a:r>
            <a:r>
              <a:rPr lang="en-US" sz="800" b="0" dirty="0" err="1"/>
              <a:t>Mandinach</a:t>
            </a:r>
            <a:r>
              <a:rPr lang="en-US" sz="800" b="0" dirty="0"/>
              <a:t>, E., </a:t>
            </a:r>
            <a:r>
              <a:rPr lang="en-US" sz="800" b="0" dirty="0" err="1"/>
              <a:t>Supovitz</a:t>
            </a:r>
            <a:r>
              <a:rPr lang="en-US" sz="800" b="0" dirty="0"/>
              <a:t>, J., &amp; Wayman, J. (2009). </a:t>
            </a:r>
            <a:r>
              <a:rPr lang="en-US" sz="800" b="0" i="1" dirty="0"/>
              <a:t>Using student achievement data to support instructional decision making</a:t>
            </a:r>
            <a:r>
              <a:rPr lang="en-US" sz="800" b="0" dirty="0"/>
              <a:t> (NCEE 2009-4067). Washington, DC: National Center for Education Evaluation and Regional Assistance, Institute of Education Sciences, U.S. Department of Education. Retrieved from </a:t>
            </a:r>
            <a:r>
              <a:rPr lang="en-US" sz="800" b="0" dirty="0">
                <a:hlinkClick r:id="rId6"/>
              </a:rPr>
              <a:t>https://ies.ed.gov/ncee/wwc/PracticeGuide/12</a:t>
            </a:r>
            <a:endParaRPr lang="en-US" sz="800" b="0" dirty="0"/>
          </a:p>
          <a:p>
            <a:pPr>
              <a:spcBef>
                <a:spcPts val="0"/>
              </a:spcBef>
            </a:pPr>
            <a:endParaRPr lang="en-US" sz="800" b="0" dirty="0"/>
          </a:p>
          <a:p>
            <a:pPr>
              <a:spcBef>
                <a:spcPts val="0"/>
              </a:spcBef>
            </a:pPr>
            <a:r>
              <a:rPr lang="en-US" sz="800" b="0" dirty="0"/>
              <a:t>Heckman, J. (2017, February 6). The Achievement Gap starts at birth. The Heckman Equation. Retrieved September 15, 2021, from </a:t>
            </a:r>
            <a:r>
              <a:rPr lang="en-US" sz="800" b="0" dirty="0">
                <a:hlinkClick r:id="rId7"/>
              </a:rPr>
              <a:t>https://heckmanequation.org/resource/starts-at-birth/ </a:t>
            </a:r>
            <a:endParaRPr lang="en-US" sz="800" dirty="0"/>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40</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p:txBody>
          <a:bodyPr/>
          <a:lstStyle/>
          <a:p>
            <a:r>
              <a:rPr lang="en-US" sz="2000" dirty="0"/>
              <a:t>References</a:t>
            </a:r>
          </a:p>
        </p:txBody>
      </p:sp>
    </p:spTree>
    <p:extLst>
      <p:ext uri="{BB962C8B-B14F-4D97-AF65-F5344CB8AC3E}">
        <p14:creationId xmlns:p14="http://schemas.microsoft.com/office/powerpoint/2010/main" val="1817469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7FAAC-2988-484E-A5E4-78FF0300A453}"/>
              </a:ext>
            </a:extLst>
          </p:cNvPr>
          <p:cNvSpPr>
            <a:spLocks noGrp="1"/>
          </p:cNvSpPr>
          <p:nvPr>
            <p:ph type="body" idx="1"/>
          </p:nvPr>
        </p:nvSpPr>
        <p:spPr>
          <a:xfrm>
            <a:off x="628650" y="793683"/>
            <a:ext cx="6761767" cy="3162441"/>
          </a:xfrm>
        </p:spPr>
        <p:txBody>
          <a:bodyPr/>
          <a:lstStyle/>
          <a:p>
            <a:r>
              <a:rPr lang="en-US" sz="800" b="0" dirty="0"/>
              <a:t>Hough, H. J., </a:t>
            </a:r>
            <a:r>
              <a:rPr lang="en-US" sz="800" b="0" dirty="0" err="1"/>
              <a:t>Kerbow</a:t>
            </a:r>
            <a:r>
              <a:rPr lang="en-US" sz="800" b="0" dirty="0"/>
              <a:t>, D., Bryk, A., Pinnell, G. S., Rodgers, E., Dexter, E., et al. (2012). Assessing teacher practice and development: The case of comprehensive literacy instruction. </a:t>
            </a:r>
            <a:r>
              <a:rPr lang="en-US" sz="800" b="0" i="1" dirty="0"/>
              <a:t>School Effectiveness and School Improvement: An International Journal of Research, Policy and Practice 24</a:t>
            </a:r>
            <a:r>
              <a:rPr lang="en-US" sz="800" b="0" dirty="0"/>
              <a:t>(4). </a:t>
            </a:r>
            <a:r>
              <a:rPr lang="en-US" sz="800" b="0" dirty="0">
                <a:hlinkClick r:id="rId2"/>
              </a:rPr>
              <a:t>https://doi.org/10.1080/09243453.2012.731004</a:t>
            </a:r>
            <a:endParaRPr lang="en-US" sz="800" dirty="0"/>
          </a:p>
          <a:p>
            <a:r>
              <a:rPr lang="en-US" sz="800" b="0" dirty="0"/>
              <a:t>Hough, H., Willis, J., </a:t>
            </a:r>
            <a:r>
              <a:rPr lang="en-US" sz="800" b="0" dirty="0" err="1"/>
              <a:t>Gunrow</a:t>
            </a:r>
            <a:r>
              <a:rPr lang="en-US" sz="800" b="0" dirty="0"/>
              <a:t>, A., Krausen, K.., Kwon, S., et al. (2017, November). </a:t>
            </a:r>
            <a:r>
              <a:rPr lang="en-US" sz="800" b="0" i="1" dirty="0"/>
              <a:t>Continuous improvement in practice</a:t>
            </a:r>
            <a:r>
              <a:rPr lang="en-US" sz="800" b="0" dirty="0"/>
              <a:t>. Policy Analysis for California Education. </a:t>
            </a:r>
            <a:r>
              <a:rPr lang="en-US" sz="800" b="0" dirty="0">
                <a:hlinkClick r:id="rId3"/>
              </a:rPr>
              <a:t>https://www.edpolicyinca.org/publications/continuous-improvement-practice</a:t>
            </a:r>
            <a:endParaRPr lang="en-US" sz="800" dirty="0"/>
          </a:p>
          <a:p>
            <a:r>
              <a:rPr lang="en-US" sz="800" b="0" dirty="0"/>
              <a:t>Kana, J., Kramer, M., &amp; Senge, P. (2021, July 8). </a:t>
            </a:r>
            <a:r>
              <a:rPr lang="en-US" sz="800" b="0" i="1" dirty="0"/>
              <a:t>The water of systems change</a:t>
            </a:r>
            <a:r>
              <a:rPr lang="en-US" sz="800" b="0" dirty="0"/>
              <a:t>. FSG. Retrieved December 17, 2021, from </a:t>
            </a:r>
            <a:r>
              <a:rPr lang="en-US" sz="800" b="0" dirty="0">
                <a:hlinkClick r:id="rId4"/>
              </a:rPr>
              <a:t>https://www.fsg.org/publications/water_of_systems_change</a:t>
            </a:r>
            <a:r>
              <a:rPr lang="en-US" sz="800" b="0" dirty="0"/>
              <a:t> </a:t>
            </a:r>
            <a:endParaRPr lang="en-US" sz="800" dirty="0"/>
          </a:p>
          <a:p>
            <a:r>
              <a:rPr lang="en-US" sz="800" b="0" dirty="0"/>
              <a:t>Kegan, R., &amp; Lahey, L. L. (2001). </a:t>
            </a:r>
            <a:r>
              <a:rPr lang="en-US" sz="800" b="0" i="1" dirty="0"/>
              <a:t>How the way we talk can change the way we work: Seven languages for transformation.</a:t>
            </a:r>
            <a:r>
              <a:rPr lang="en-US" sz="800" b="0" dirty="0"/>
              <a:t> San Francisco, CA: Jossey-Bass. </a:t>
            </a:r>
          </a:p>
          <a:p>
            <a:r>
              <a:rPr lang="en-US" sz="800" b="0" dirty="0"/>
              <a:t>Langley, G. J., Moen, R., Nolan, K. M., Nolan, T. W., Norman, C. L., &amp; Provost, L. P. (2009). </a:t>
            </a:r>
            <a:r>
              <a:rPr lang="en-US" sz="800" b="0" i="1" dirty="0"/>
              <a:t>The Improvement Guide</a:t>
            </a:r>
            <a:r>
              <a:rPr lang="en-US" sz="800" b="0"/>
              <a:t>. John Wiley &amp; Sons.</a:t>
            </a:r>
            <a:endParaRPr lang="en-US"/>
          </a:p>
          <a:p>
            <a:r>
              <a:rPr lang="en-US" sz="800" b="0" dirty="0"/>
              <a:t>Lipton, L., &amp; Wellman, B. M. (2012). </a:t>
            </a:r>
            <a:r>
              <a:rPr lang="en-US" sz="800" b="0" i="1" dirty="0"/>
              <a:t>Got data? Now what?: Creating and leading cultures of inquiry. </a:t>
            </a:r>
            <a:r>
              <a:rPr lang="en-US" sz="800" b="0" dirty="0"/>
              <a:t>Bloomington, IN: Solution Tree Press.</a:t>
            </a:r>
            <a:endParaRPr lang="en-US" sz="800" dirty="0"/>
          </a:p>
          <a:p>
            <a:r>
              <a:rPr lang="en-US" sz="800" b="0" dirty="0"/>
              <a:t>National Equity Project, </a:t>
            </a:r>
            <a:r>
              <a:rPr lang="en-US" sz="800" b="0" dirty="0">
                <a:hlinkClick r:id="rId5"/>
              </a:rPr>
              <a:t>https://www.nationalequityproject.org/</a:t>
            </a:r>
            <a:r>
              <a:rPr lang="en-US" sz="800" b="0" dirty="0"/>
              <a:t>, retrieved December 20, 2020.</a:t>
            </a:r>
          </a:p>
          <a:p>
            <a:r>
              <a:rPr lang="en-US" sz="800" b="0" dirty="0"/>
              <a:t>Read, J. D. (1983). Detection of Fs in a single statement: The role of phonetic recoding. </a:t>
            </a:r>
            <a:r>
              <a:rPr lang="en-US" sz="800" b="0" i="1" dirty="0"/>
              <a:t>Memory &amp; Cognition</a:t>
            </a:r>
            <a:r>
              <a:rPr lang="en-US" sz="800" b="0" dirty="0"/>
              <a:t>, </a:t>
            </a:r>
            <a:r>
              <a:rPr lang="en-US" sz="800" b="0" i="1" dirty="0"/>
              <a:t>11</a:t>
            </a:r>
            <a:r>
              <a:rPr lang="en-US" sz="800" b="0" dirty="0"/>
              <a:t>(4), 390–399. </a:t>
            </a:r>
            <a:r>
              <a:rPr lang="en-US" sz="800" b="0" dirty="0">
                <a:hlinkClick r:id="rId6"/>
              </a:rPr>
              <a:t>https://doi.org/10.3758/bf03202454</a:t>
            </a:r>
            <a:r>
              <a:rPr lang="en-US" sz="800" b="0" dirty="0"/>
              <a:t> </a:t>
            </a:r>
            <a:endParaRPr lang="en-US" sz="800" dirty="0"/>
          </a:p>
          <a:p>
            <a:r>
              <a:rPr lang="en-US" sz="800" b="0" dirty="0"/>
              <a:t>Tuckman, Bruce W. (1965). Developmental sequence in small groups. </a:t>
            </a:r>
            <a:r>
              <a:rPr lang="en-US" sz="800" b="0" i="1" dirty="0"/>
              <a:t>Psychological Bulletin</a:t>
            </a:r>
            <a:r>
              <a:rPr lang="en-US" sz="800" b="0" dirty="0"/>
              <a:t>, 63, 384–399.</a:t>
            </a:r>
            <a:endParaRPr lang="en-US" sz="800" dirty="0"/>
          </a:p>
          <a:p>
            <a:r>
              <a:rPr lang="en-US" sz="800" b="0" dirty="0"/>
              <a:t>Valdez, A., Takahashi, S., Krausen, K., Bowman, A., &amp; </a:t>
            </a:r>
            <a:r>
              <a:rPr lang="en-US" sz="800" b="0" dirty="0" err="1"/>
              <a:t>Gurrola</a:t>
            </a:r>
            <a:r>
              <a:rPr lang="en-US" sz="800" b="0" dirty="0"/>
              <a:t>, E. (2020). </a:t>
            </a:r>
            <a:r>
              <a:rPr lang="en-US" sz="800" b="0" i="1" dirty="0"/>
              <a:t>Getting better at getting more equitable: Opportunities and barriers for using continuous improvement to advance educational equity</a:t>
            </a:r>
            <a:r>
              <a:rPr lang="en-US" sz="800" b="0" dirty="0"/>
              <a:t>. San Francisco, CA: WestEd.</a:t>
            </a:r>
          </a:p>
          <a:p>
            <a:r>
              <a:rPr lang="en-US" sz="800" b="0" dirty="0"/>
              <a:t>Weisberg, A. (2019, January 29). </a:t>
            </a:r>
            <a:r>
              <a:rPr lang="en-US" sz="800" b="0" i="1" dirty="0"/>
              <a:t>How to conduct needs assessment part 1: What is it and why do it?</a:t>
            </a:r>
            <a:r>
              <a:rPr lang="en-US" sz="800" b="0" dirty="0"/>
              <a:t> NC State Industry Expansion Solutions. Retrieved December 17, 2021, from </a:t>
            </a:r>
            <a:r>
              <a:rPr lang="en-US" sz="800" b="0" dirty="0">
                <a:hlinkClick r:id="rId7"/>
              </a:rPr>
              <a:t>https://www.ies.ncsu.edu/blog/how-to-conduct-needs-assessment-part-1-what-is-it-and-why-do-it/</a:t>
            </a:r>
            <a:r>
              <a:rPr lang="en-US" sz="800" b="0" dirty="0"/>
              <a:t> </a:t>
            </a:r>
            <a:endParaRPr lang="en-US" sz="800" dirty="0"/>
          </a:p>
          <a:p>
            <a:endParaRPr lang="en-US" sz="800" b="0" dirty="0"/>
          </a:p>
        </p:txBody>
      </p:sp>
      <p:sp>
        <p:nvSpPr>
          <p:cNvPr id="3" name="Slide Number Placeholder 2">
            <a:extLst>
              <a:ext uri="{FF2B5EF4-FFF2-40B4-BE49-F238E27FC236}">
                <a16:creationId xmlns:a16="http://schemas.microsoft.com/office/drawing/2014/main" id="{9AD8BC7C-D939-46FA-B517-5E13D07E3D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dirty="0" smtClean="0"/>
              <a:t>41</a:t>
            </a:fld>
            <a:endParaRPr lang="en" dirty="0"/>
          </a:p>
        </p:txBody>
      </p:sp>
      <p:sp>
        <p:nvSpPr>
          <p:cNvPr id="4" name="Title 3">
            <a:extLst>
              <a:ext uri="{FF2B5EF4-FFF2-40B4-BE49-F238E27FC236}">
                <a16:creationId xmlns:a16="http://schemas.microsoft.com/office/drawing/2014/main" id="{19D3CC71-5CAC-482E-8A87-EEBBB1EA9D50}"/>
              </a:ext>
            </a:extLst>
          </p:cNvPr>
          <p:cNvSpPr>
            <a:spLocks noGrp="1"/>
          </p:cNvSpPr>
          <p:nvPr>
            <p:ph type="title"/>
          </p:nvPr>
        </p:nvSpPr>
        <p:spPr>
          <a:xfrm>
            <a:off x="628650" y="95319"/>
            <a:ext cx="7886700" cy="698364"/>
          </a:xfrm>
        </p:spPr>
        <p:txBody>
          <a:bodyPr/>
          <a:lstStyle/>
          <a:p>
            <a:r>
              <a:rPr lang="en-US" sz="2000" dirty="0"/>
              <a:t>References</a:t>
            </a:r>
          </a:p>
        </p:txBody>
      </p:sp>
    </p:spTree>
    <p:extLst>
      <p:ext uri="{BB962C8B-B14F-4D97-AF65-F5344CB8AC3E}">
        <p14:creationId xmlns:p14="http://schemas.microsoft.com/office/powerpoint/2010/main" val="3053647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Clr>
                <a:schemeClr val="dk1"/>
              </a:buClr>
              <a:buSzPts val="1100"/>
              <a:buFont typeface="Arial"/>
              <a:buNone/>
            </a:pPr>
            <a:r>
              <a:rPr lang="en" dirty="0">
                <a:latin typeface="Arial" panose="020B0604020202020204" pitchFamily="34" charset="0"/>
                <a:ea typeface="Calibri"/>
                <a:cs typeface="Arial" panose="020B0604020202020204" pitchFamily="34" charset="0"/>
                <a:sym typeface="Calibri"/>
              </a:rPr>
              <a:t>Progress check-in</a:t>
            </a:r>
            <a:endParaRPr dirty="0">
              <a:latin typeface="Arial" panose="020B0604020202020204" pitchFamily="34" charset="0"/>
              <a:ea typeface="Calibri"/>
              <a:cs typeface="Arial" panose="020B0604020202020204" pitchFamily="34" charset="0"/>
              <a:sym typeface="Calibri"/>
            </a:endParaRPr>
          </a:p>
        </p:txBody>
      </p:sp>
      <p:sp>
        <p:nvSpPr>
          <p:cNvPr id="166" name="Google Shape;166;p32"/>
          <p:cNvSpPr txBox="1">
            <a:spLocks noGrp="1"/>
          </p:cNvSpPr>
          <p:nvPr>
            <p:ph type="body" idx="1"/>
          </p:nvPr>
        </p:nvSpPr>
        <p:spPr>
          <a:xfrm>
            <a:off x="628650" y="1081144"/>
            <a:ext cx="7886700" cy="3263400"/>
          </a:xfrm>
          <a:prstGeom prst="rect">
            <a:avLst/>
          </a:prstGeom>
        </p:spPr>
        <p:txBody>
          <a:bodyPr spcFirstLastPara="1" wrap="square" lIns="0" tIns="34275" rIns="68575" bIns="34275" anchor="t" anchorCtr="0">
            <a:noAutofit/>
          </a:bodyPr>
          <a:lstStyle/>
          <a:p>
            <a:pPr marL="457200" lvl="0" indent="-361950" algn="l" rtl="0">
              <a:spcBef>
                <a:spcPts val="800"/>
              </a:spcBef>
              <a:spcAft>
                <a:spcPts val="0"/>
              </a:spcAft>
              <a:buClr>
                <a:schemeClr val="dk2"/>
              </a:buClr>
              <a:buSzPts val="2100"/>
              <a:buFont typeface="Calibri"/>
              <a:buChar char="●"/>
            </a:pPr>
            <a:r>
              <a:rPr lang="en" dirty="0">
                <a:solidFill>
                  <a:schemeClr val="dk2"/>
                </a:solidFill>
                <a:latin typeface="Calibri"/>
                <a:ea typeface="Calibri"/>
                <a:cs typeface="Calibri"/>
                <a:sym typeface="Calibri"/>
              </a:rPr>
              <a:t>Introductions (name/role, if needed).</a:t>
            </a:r>
            <a:endParaRPr dirty="0">
              <a:solidFill>
                <a:schemeClr val="dk2"/>
              </a:solidFill>
              <a:latin typeface="Calibri"/>
              <a:ea typeface="Calibri"/>
              <a:cs typeface="Calibri"/>
              <a:sym typeface="Calibri"/>
            </a:endParaRPr>
          </a:p>
          <a:p>
            <a:pPr marL="457200" lvl="0" indent="-361950" algn="l" rtl="0">
              <a:spcBef>
                <a:spcPts val="0"/>
              </a:spcBef>
              <a:spcAft>
                <a:spcPts val="0"/>
              </a:spcAft>
              <a:buClr>
                <a:schemeClr val="dk2"/>
              </a:buClr>
              <a:buSzPts val="2100"/>
              <a:buFont typeface="Calibri"/>
              <a:buChar char="●"/>
            </a:pPr>
            <a:r>
              <a:rPr lang="en" dirty="0">
                <a:solidFill>
                  <a:schemeClr val="dk2"/>
                </a:solidFill>
                <a:latin typeface="Calibri"/>
                <a:ea typeface="Calibri"/>
                <a:cs typeface="Calibri"/>
                <a:sym typeface="Calibri"/>
              </a:rPr>
              <a:t>(2 minutes) Round robin check-in: </a:t>
            </a:r>
            <a:endParaRPr dirty="0">
              <a:solidFill>
                <a:schemeClr val="dk2"/>
              </a:solidFill>
              <a:latin typeface="Calibri"/>
              <a:ea typeface="Calibri"/>
              <a:cs typeface="Calibri"/>
              <a:sym typeface="Calibri"/>
            </a:endParaRPr>
          </a:p>
          <a:p>
            <a:pPr marL="914400" lvl="1" indent="-342900" algn="l" rtl="0">
              <a:spcBef>
                <a:spcPts val="0"/>
              </a:spcBef>
              <a:spcAft>
                <a:spcPts val="0"/>
              </a:spcAft>
              <a:buClr>
                <a:schemeClr val="dk2"/>
              </a:buClr>
              <a:buSzPts val="1800"/>
              <a:buFont typeface="Calibri"/>
              <a:buChar char="○"/>
            </a:pPr>
            <a:r>
              <a:rPr lang="en" dirty="0">
                <a:solidFill>
                  <a:schemeClr val="dk2"/>
                </a:solidFill>
                <a:latin typeface="Calibri"/>
                <a:ea typeface="Calibri"/>
                <a:cs typeface="Calibri"/>
                <a:sym typeface="Calibri"/>
              </a:rPr>
              <a:t>In one word, how are you feeling today?</a:t>
            </a:r>
            <a:endParaRPr dirty="0">
              <a:solidFill>
                <a:schemeClr val="dk2"/>
              </a:solidFill>
              <a:latin typeface="Calibri"/>
              <a:ea typeface="Calibri"/>
              <a:cs typeface="Calibri"/>
              <a:sym typeface="Calibri"/>
            </a:endParaRPr>
          </a:p>
          <a:p>
            <a:pPr marL="457200" lvl="0" indent="-361950" algn="l" rtl="0">
              <a:spcBef>
                <a:spcPts val="0"/>
              </a:spcBef>
              <a:spcAft>
                <a:spcPts val="0"/>
              </a:spcAft>
              <a:buClr>
                <a:schemeClr val="dk2"/>
              </a:buClr>
              <a:buSzPts val="2100"/>
              <a:buFont typeface="Calibri"/>
              <a:buChar char="●"/>
            </a:pPr>
            <a:r>
              <a:rPr lang="en" dirty="0">
                <a:solidFill>
                  <a:schemeClr val="dk2"/>
                </a:solidFill>
                <a:latin typeface="Calibri"/>
                <a:ea typeface="Calibri"/>
                <a:cs typeface="Calibri"/>
                <a:sym typeface="Calibri"/>
              </a:rPr>
              <a:t>(8 minutes) Progress checks:</a:t>
            </a:r>
            <a:endParaRPr dirty="0">
              <a:solidFill>
                <a:schemeClr val="dk2"/>
              </a:solidFill>
              <a:latin typeface="Calibri"/>
              <a:ea typeface="Calibri"/>
              <a:cs typeface="Calibri"/>
              <a:sym typeface="Calibri"/>
            </a:endParaRPr>
          </a:p>
          <a:p>
            <a:pPr marL="914400" lvl="1" indent="-342900" algn="l" rtl="0">
              <a:spcBef>
                <a:spcPts val="0"/>
              </a:spcBef>
              <a:spcAft>
                <a:spcPts val="0"/>
              </a:spcAft>
              <a:buClr>
                <a:schemeClr val="dk2"/>
              </a:buClr>
              <a:buSzPts val="1800"/>
              <a:buFont typeface="Calibri"/>
              <a:buChar char="○"/>
            </a:pPr>
            <a:r>
              <a:rPr lang="en" sz="1800" dirty="0">
                <a:solidFill>
                  <a:schemeClr val="dk2"/>
                </a:solidFill>
                <a:latin typeface="Calibri"/>
                <a:ea typeface="Calibri"/>
                <a:cs typeface="Calibri"/>
                <a:sym typeface="Calibri"/>
              </a:rPr>
              <a:t>Since our last session</a:t>
            </a:r>
            <a:r>
              <a:rPr lang="en" dirty="0">
                <a:solidFill>
                  <a:schemeClr val="dk2"/>
                </a:solidFill>
                <a:latin typeface="Calibri"/>
                <a:ea typeface="Calibri"/>
                <a:cs typeface="Calibri"/>
                <a:sym typeface="Calibri"/>
              </a:rPr>
              <a:t>, w</a:t>
            </a:r>
            <a:r>
              <a:rPr lang="en" sz="1800" dirty="0">
                <a:solidFill>
                  <a:schemeClr val="dk2"/>
                </a:solidFill>
                <a:latin typeface="Calibri"/>
                <a:ea typeface="Calibri"/>
                <a:cs typeface="Calibri"/>
                <a:sym typeface="Calibri"/>
              </a:rPr>
              <a:t>hat have you been working on?</a:t>
            </a:r>
            <a:endParaRPr sz="1800" dirty="0">
              <a:solidFill>
                <a:schemeClr val="dk2"/>
              </a:solidFill>
              <a:latin typeface="Calibri"/>
              <a:ea typeface="Calibri"/>
              <a:cs typeface="Calibri"/>
              <a:sym typeface="Calibri"/>
            </a:endParaRPr>
          </a:p>
          <a:p>
            <a:pPr marL="914400" lvl="1" indent="-342900" algn="l" rtl="0">
              <a:spcBef>
                <a:spcPts val="0"/>
              </a:spcBef>
              <a:spcAft>
                <a:spcPts val="0"/>
              </a:spcAft>
              <a:buClr>
                <a:schemeClr val="dk2"/>
              </a:buClr>
              <a:buSzPts val="1800"/>
              <a:buFont typeface="Calibri"/>
              <a:buChar char="○"/>
            </a:pPr>
            <a:r>
              <a:rPr lang="en" sz="1800" dirty="0">
                <a:solidFill>
                  <a:schemeClr val="dk2"/>
                </a:solidFill>
                <a:latin typeface="Calibri"/>
                <a:ea typeface="Calibri"/>
                <a:cs typeface="Calibri"/>
                <a:sym typeface="Calibri"/>
              </a:rPr>
              <a:t>Has anything changed that impacts your work?</a:t>
            </a:r>
            <a:endParaRPr sz="1800" dirty="0">
              <a:solidFill>
                <a:schemeClr val="dk2"/>
              </a:solidFill>
              <a:latin typeface="Calibri"/>
              <a:ea typeface="Calibri"/>
              <a:cs typeface="Calibri"/>
              <a:sym typeface="Calibri"/>
            </a:endParaRPr>
          </a:p>
          <a:p>
            <a:pPr marL="914400" lvl="1" indent="-342900" algn="l" rtl="0">
              <a:spcBef>
                <a:spcPts val="0"/>
              </a:spcBef>
              <a:spcAft>
                <a:spcPts val="0"/>
              </a:spcAft>
              <a:buClr>
                <a:schemeClr val="dk2"/>
              </a:buClr>
              <a:buSzPts val="1800"/>
              <a:buFont typeface="Calibri"/>
              <a:buChar char="○"/>
            </a:pPr>
            <a:r>
              <a:rPr lang="en" dirty="0">
                <a:solidFill>
                  <a:schemeClr val="dk2"/>
                </a:solidFill>
                <a:latin typeface="Calibri"/>
                <a:ea typeface="Calibri"/>
                <a:cs typeface="Calibri"/>
                <a:sym typeface="Calibri"/>
              </a:rPr>
              <a:t>How is the group dynamic of your team? (</a:t>
            </a:r>
            <a:r>
              <a:rPr lang="en-US" dirty="0">
                <a:solidFill>
                  <a:schemeClr val="dk2"/>
                </a:solidFill>
                <a:latin typeface="Calibri"/>
                <a:ea typeface="Calibri"/>
                <a:cs typeface="Calibri"/>
                <a:sym typeface="Calibri"/>
              </a:rPr>
              <a:t>meeting success criteria)</a:t>
            </a:r>
          </a:p>
          <a:p>
            <a:pPr marL="457200" lvl="0" indent="-361950" algn="l" rtl="0">
              <a:spcBef>
                <a:spcPts val="0"/>
              </a:spcBef>
              <a:spcAft>
                <a:spcPts val="0"/>
              </a:spcAft>
              <a:buClr>
                <a:schemeClr val="dk2"/>
              </a:buClr>
              <a:buSzPts val="2100"/>
              <a:buFont typeface="Calibri"/>
              <a:buChar char="●"/>
            </a:pPr>
            <a:r>
              <a:rPr lang="en" dirty="0">
                <a:solidFill>
                  <a:schemeClr val="dk2"/>
                </a:solidFill>
                <a:latin typeface="Calibri"/>
                <a:ea typeface="Calibri"/>
                <a:cs typeface="Calibri"/>
                <a:sym typeface="Calibri"/>
              </a:rPr>
              <a:t>Closing.</a:t>
            </a:r>
            <a:endParaRPr dirty="0">
              <a:solidFill>
                <a:schemeClr val="dk2"/>
              </a:solidFill>
              <a:latin typeface="Calibri"/>
              <a:ea typeface="Calibri"/>
              <a:cs typeface="Calibri"/>
              <a:sym typeface="Calibri"/>
            </a:endParaRPr>
          </a:p>
          <a:p>
            <a:pPr marL="0" lvl="0" indent="0" algn="l" rtl="0">
              <a:spcBef>
                <a:spcPts val="800"/>
              </a:spcBef>
              <a:spcAft>
                <a:spcPts val="800"/>
              </a:spcAft>
              <a:buNone/>
            </a:pPr>
            <a:endParaRPr dirty="0">
              <a:solidFill>
                <a:schemeClr val="dk2"/>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472C0DD5-EF37-47E2-BABF-89E84ECEFA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Learning arc for modules</a:t>
            </a:r>
            <a:endParaRPr dirty="0"/>
          </a:p>
        </p:txBody>
      </p:sp>
      <p:sp>
        <p:nvSpPr>
          <p:cNvPr id="2" name="Slide Number Placeholder 1">
            <a:extLst>
              <a:ext uri="{FF2B5EF4-FFF2-40B4-BE49-F238E27FC236}">
                <a16:creationId xmlns:a16="http://schemas.microsoft.com/office/drawing/2014/main" id="{45A3FB73-9470-4BE3-B655-C8E1F5B020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15" name="Picture 14" descr="A screenshot of a video game&#10;&#10;Description automatically generated">
            <a:extLst>
              <a:ext uri="{FF2B5EF4-FFF2-40B4-BE49-F238E27FC236}">
                <a16:creationId xmlns:a16="http://schemas.microsoft.com/office/drawing/2014/main" id="{659F9AA1-109F-6942-8663-079286D10DF1}"/>
              </a:ext>
            </a:extLst>
          </p:cNvPr>
          <p:cNvPicPr>
            <a:picLocks noChangeAspect="1"/>
          </p:cNvPicPr>
          <p:nvPr/>
        </p:nvPicPr>
        <p:blipFill>
          <a:blip r:embed="rId3"/>
          <a:stretch>
            <a:fillRect/>
          </a:stretch>
        </p:blipFill>
        <p:spPr>
          <a:xfrm>
            <a:off x="-33679" y="1494075"/>
            <a:ext cx="8729906" cy="3026554"/>
          </a:xfrm>
          <a:prstGeom prst="rect">
            <a:avLst/>
          </a:prstGeom>
        </p:spPr>
      </p:pic>
    </p:spTree>
    <p:extLst>
      <p:ext uri="{BB962C8B-B14F-4D97-AF65-F5344CB8AC3E}">
        <p14:creationId xmlns:p14="http://schemas.microsoft.com/office/powerpoint/2010/main" val="309051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D3AE32-1375-ED4B-A91A-7FE5ADF6CB07}"/>
              </a:ext>
            </a:extLst>
          </p:cNvPr>
          <p:cNvSpPr>
            <a:spLocks noGrp="1"/>
          </p:cNvSpPr>
          <p:nvPr>
            <p:ph type="body" idx="1"/>
          </p:nvPr>
        </p:nvSpPr>
        <p:spPr>
          <a:xfrm>
            <a:off x="719089" y="1072405"/>
            <a:ext cx="7886700" cy="3263400"/>
          </a:xfrm>
        </p:spPr>
        <p:txBody>
          <a:bodyPr/>
          <a:lstStyle/>
          <a:p>
            <a:pPr marL="228600"/>
            <a:r>
              <a:rPr lang="en-US" dirty="0"/>
              <a:t>We have four key improvement questions to </a:t>
            </a:r>
            <a:br>
              <a:rPr lang="en-US" dirty="0"/>
            </a:br>
            <a:r>
              <a:rPr lang="en-US" dirty="0"/>
              <a:t>improve our work: </a:t>
            </a:r>
          </a:p>
        </p:txBody>
      </p:sp>
      <p:sp>
        <p:nvSpPr>
          <p:cNvPr id="2" name="Title 1">
            <a:extLst>
              <a:ext uri="{FF2B5EF4-FFF2-40B4-BE49-F238E27FC236}">
                <a16:creationId xmlns:a16="http://schemas.microsoft.com/office/drawing/2014/main" id="{9657D453-317A-004D-B037-FF1B6B77F296}"/>
              </a:ext>
            </a:extLst>
          </p:cNvPr>
          <p:cNvSpPr>
            <a:spLocks noGrp="1"/>
          </p:cNvSpPr>
          <p:nvPr>
            <p:ph type="title"/>
          </p:nvPr>
        </p:nvSpPr>
        <p:spPr/>
        <p:txBody>
          <a:bodyPr/>
          <a:lstStyle/>
          <a:p>
            <a:r>
              <a:rPr lang="en-US" dirty="0"/>
              <a:t>Improvement questions</a:t>
            </a:r>
          </a:p>
        </p:txBody>
      </p:sp>
      <p:sp>
        <p:nvSpPr>
          <p:cNvPr id="4" name="Google Shape;197;p34">
            <a:extLst>
              <a:ext uri="{FF2B5EF4-FFF2-40B4-BE49-F238E27FC236}">
                <a16:creationId xmlns:a16="http://schemas.microsoft.com/office/drawing/2014/main" id="{7EC6D49D-EECD-B64A-87DB-8E1EDF4242FA}"/>
              </a:ext>
            </a:extLst>
          </p:cNvPr>
          <p:cNvSpPr txBox="1"/>
          <p:nvPr/>
        </p:nvSpPr>
        <p:spPr>
          <a:xfrm>
            <a:off x="812799" y="4504261"/>
            <a:ext cx="5334000" cy="572700"/>
          </a:xfrm>
          <a:prstGeom prst="rect">
            <a:avLst/>
          </a:prstGeom>
          <a:noFill/>
          <a:ln>
            <a:noFill/>
          </a:ln>
        </p:spPr>
        <p:txBody>
          <a:bodyPr spcFirstLastPara="1" wrap="square" lIns="91425" tIns="91425" rIns="91425" bIns="91425" anchor="t" anchorCtr="0">
            <a:noAutofit/>
          </a:bodyPr>
          <a:lstStyle/>
          <a:p>
            <a:r>
              <a:rPr lang="en" sz="1000" dirty="0">
                <a:solidFill>
                  <a:srgbClr val="888888"/>
                </a:solidFill>
                <a:latin typeface="+mn-lt"/>
                <a:ea typeface="Calibri"/>
                <a:cs typeface="Calibri"/>
                <a:sym typeface="Calibri"/>
              </a:rPr>
              <a:t>Source: Adapted from </a:t>
            </a:r>
            <a:r>
              <a:rPr lang="en" sz="1000" dirty="0">
                <a:solidFill>
                  <a:srgbClr val="888888"/>
                </a:solidFill>
                <a:latin typeface="+mn-lt"/>
                <a:ea typeface="Calibri"/>
                <a:sym typeface="Calibri"/>
              </a:rPr>
              <a:t>Langley (2009)</a:t>
            </a:r>
            <a:r>
              <a:rPr lang="en" sz="1000" dirty="0">
                <a:solidFill>
                  <a:srgbClr val="888888"/>
                </a:solidFill>
                <a:latin typeface="+mn-lt"/>
                <a:ea typeface="Calibri"/>
                <a:cs typeface="Calibri"/>
                <a:sym typeface="Calibri"/>
              </a:rPr>
              <a:t>.</a:t>
            </a:r>
            <a:endParaRPr sz="1000" dirty="0">
              <a:solidFill>
                <a:srgbClr val="888888"/>
              </a:solidFill>
              <a:latin typeface="+mn-lt"/>
              <a:ea typeface="Calibri"/>
              <a:cs typeface="Calibri"/>
              <a:sym typeface="Calibri"/>
            </a:endParaRPr>
          </a:p>
        </p:txBody>
      </p:sp>
      <p:grpSp>
        <p:nvGrpSpPr>
          <p:cNvPr id="11" name="Group 10">
            <a:extLst>
              <a:ext uri="{FF2B5EF4-FFF2-40B4-BE49-F238E27FC236}">
                <a16:creationId xmlns:a16="http://schemas.microsoft.com/office/drawing/2014/main" id="{D9390432-170D-41D7-8C29-37DD39719030}"/>
              </a:ext>
            </a:extLst>
          </p:cNvPr>
          <p:cNvGrpSpPr/>
          <p:nvPr/>
        </p:nvGrpSpPr>
        <p:grpSpPr>
          <a:xfrm>
            <a:off x="1332752" y="1944692"/>
            <a:ext cx="6007101" cy="2391113"/>
            <a:chOff x="812799" y="1931992"/>
            <a:chExt cx="6007101" cy="2391113"/>
          </a:xfrm>
        </p:grpSpPr>
        <p:sp>
          <p:nvSpPr>
            <p:cNvPr id="5" name="Rectangle 4">
              <a:extLst>
                <a:ext uri="{FF2B5EF4-FFF2-40B4-BE49-F238E27FC236}">
                  <a16:creationId xmlns:a16="http://schemas.microsoft.com/office/drawing/2014/main" id="{DCBF01E4-186F-604D-A931-9225BEC570C9}"/>
                </a:ext>
              </a:extLst>
            </p:cNvPr>
            <p:cNvSpPr/>
            <p:nvPr/>
          </p:nvSpPr>
          <p:spPr>
            <a:xfrm>
              <a:off x="812799" y="1931992"/>
              <a:ext cx="6007101" cy="549543"/>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B264D2-F8C6-A04C-B97F-622A8BB6357F}"/>
                </a:ext>
              </a:extLst>
            </p:cNvPr>
            <p:cNvSpPr/>
            <p:nvPr/>
          </p:nvSpPr>
          <p:spPr>
            <a:xfrm>
              <a:off x="812799" y="2542352"/>
              <a:ext cx="6007101" cy="549543"/>
            </a:xfrm>
            <a:prstGeom prst="rect">
              <a:avLst/>
            </a:prstGeom>
            <a:solidFill>
              <a:srgbClr val="7030A0">
                <a:alpha val="83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F2259F2-87C0-EA4C-A9F1-DCBCCC3D868E}"/>
                </a:ext>
              </a:extLst>
            </p:cNvPr>
            <p:cNvSpPr/>
            <p:nvPr/>
          </p:nvSpPr>
          <p:spPr>
            <a:xfrm>
              <a:off x="812799" y="3160307"/>
              <a:ext cx="6007101" cy="549543"/>
            </a:xfrm>
            <a:prstGeom prst="rect">
              <a:avLst/>
            </a:prstGeom>
            <a:solidFill>
              <a:srgbClr val="7030A0">
                <a:alpha val="5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4B207D02-D90C-CC42-8376-B90C5E9653B3}"/>
                </a:ext>
              </a:extLst>
            </p:cNvPr>
            <p:cNvSpPr txBox="1">
              <a:spLocks/>
            </p:cNvSpPr>
            <p:nvPr/>
          </p:nvSpPr>
          <p:spPr>
            <a:xfrm>
              <a:off x="812801" y="1992809"/>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1. What are our priority needs?</a:t>
              </a:r>
            </a:p>
          </p:txBody>
        </p:sp>
        <p:sp>
          <p:nvSpPr>
            <p:cNvPr id="9" name="Text Placeholder 2">
              <a:extLst>
                <a:ext uri="{FF2B5EF4-FFF2-40B4-BE49-F238E27FC236}">
                  <a16:creationId xmlns:a16="http://schemas.microsoft.com/office/drawing/2014/main" id="{27FF1B24-A4FD-7441-961C-F7ED13B7BEC4}"/>
                </a:ext>
              </a:extLst>
            </p:cNvPr>
            <p:cNvSpPr txBox="1">
              <a:spLocks/>
            </p:cNvSpPr>
            <p:nvPr/>
          </p:nvSpPr>
          <p:spPr>
            <a:xfrm>
              <a:off x="812801" y="2585364"/>
              <a:ext cx="4695591"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2. What is the problem we are trying to solve?</a:t>
              </a:r>
            </a:p>
          </p:txBody>
        </p:sp>
        <p:sp>
          <p:nvSpPr>
            <p:cNvPr id="10" name="Text Placeholder 2">
              <a:extLst>
                <a:ext uri="{FF2B5EF4-FFF2-40B4-BE49-F238E27FC236}">
                  <a16:creationId xmlns:a16="http://schemas.microsoft.com/office/drawing/2014/main" id="{13B4E2C2-8BA2-9A42-BE84-E768E278538E}"/>
                </a:ext>
              </a:extLst>
            </p:cNvPr>
            <p:cNvSpPr txBox="1">
              <a:spLocks/>
            </p:cNvSpPr>
            <p:nvPr/>
          </p:nvSpPr>
          <p:spPr>
            <a:xfrm>
              <a:off x="812801" y="3194779"/>
              <a:ext cx="57530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3. What might we change or introduce, and why?</a:t>
              </a:r>
            </a:p>
          </p:txBody>
        </p:sp>
        <p:sp>
          <p:nvSpPr>
            <p:cNvPr id="13" name="Rectangle 12">
              <a:extLst>
                <a:ext uri="{FF2B5EF4-FFF2-40B4-BE49-F238E27FC236}">
                  <a16:creationId xmlns:a16="http://schemas.microsoft.com/office/drawing/2014/main" id="{517AB170-A00E-F547-BD83-FC9C9F8B8639}"/>
                </a:ext>
              </a:extLst>
            </p:cNvPr>
            <p:cNvSpPr/>
            <p:nvPr/>
          </p:nvSpPr>
          <p:spPr>
            <a:xfrm>
              <a:off x="812799" y="3773562"/>
              <a:ext cx="6007101" cy="549543"/>
            </a:xfrm>
            <a:prstGeom prst="rect">
              <a:avLst/>
            </a:prstGeom>
            <a:solidFill>
              <a:srgbClr val="7030A0">
                <a:alpha val="32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6E58EF21-9EB6-9441-8E2B-A76FC75D6B8F}"/>
                </a:ext>
              </a:extLst>
            </p:cNvPr>
            <p:cNvSpPr txBox="1">
              <a:spLocks/>
            </p:cNvSpPr>
            <p:nvPr/>
          </p:nvSpPr>
          <p:spPr>
            <a:xfrm>
              <a:off x="812799" y="3809211"/>
              <a:ext cx="5664199" cy="389869"/>
            </a:xfrm>
            <a:prstGeom prst="rect">
              <a:avLst/>
            </a:prstGeom>
            <a:noFill/>
            <a:ln>
              <a:noFill/>
            </a:ln>
          </p:spPr>
          <p:txBody>
            <a:bodyPr spcFirstLastPara="1" wrap="square" lIns="0" tIns="34275" rIns="68575" bIns="34275" anchor="t" anchorCtr="0">
              <a:noAutofit/>
            </a:bodyPr>
            <a:lstStyle>
              <a:defPPr marR="0" lvl="0" algn="l" rtl="0">
                <a:lnSpc>
                  <a:spcPct val="100000"/>
                </a:lnSpc>
                <a:spcBef>
                  <a:spcPts val="0"/>
                </a:spcBef>
                <a:spcAft>
                  <a:spcPts val="0"/>
                </a:spcAft>
              </a:defPPr>
              <a:lvl1pPr marL="228600" marR="0" lvl="0" indent="0" algn="l" rtl="0">
                <a:lnSpc>
                  <a:spcPct val="90000"/>
                </a:lnSpc>
                <a:spcBef>
                  <a:spcPts val="800"/>
                </a:spcBef>
                <a:spcAft>
                  <a:spcPts val="0"/>
                </a:spcAft>
                <a:buClr>
                  <a:srgbClr val="548135"/>
                </a:buClr>
                <a:buSzPts val="2100"/>
                <a:buFont typeface="Noto Sans Symbols"/>
                <a:buNone/>
                <a:tabLst/>
                <a:defRPr sz="2100" b="1" i="0" u="none" strike="noStrike" cap="none">
                  <a:solidFill>
                    <a:srgbClr val="548135"/>
                  </a:solidFill>
                  <a:latin typeface="Arial"/>
                  <a:ea typeface="Arial"/>
                  <a:cs typeface="Arial"/>
                  <a:sym typeface="Arial"/>
                </a:defRPr>
              </a:lvl1pPr>
              <a:lvl2pPr marL="914400" marR="0" lvl="1" indent="-342900" algn="l" rtl="0">
                <a:lnSpc>
                  <a:spcPct val="90000"/>
                </a:lnSpc>
                <a:spcBef>
                  <a:spcPts val="500"/>
                </a:spcBef>
                <a:spcAft>
                  <a:spcPts val="0"/>
                </a:spcAft>
                <a:buClr>
                  <a:srgbClr val="72BD89"/>
                </a:buClr>
                <a:buSzPts val="1800"/>
                <a:buFont typeface="Noto Sans Symbols"/>
                <a:buChar char="▪"/>
                <a:defRPr sz="1800" b="0" i="0" u="none" strike="noStrike" cap="none">
                  <a:solidFill>
                    <a:srgbClr val="595959"/>
                  </a:solidFill>
                  <a:latin typeface="Arial"/>
                  <a:ea typeface="Arial"/>
                  <a:cs typeface="Arial"/>
                  <a:sym typeface="Arial"/>
                </a:defRPr>
              </a:lvl2pPr>
              <a:lvl3pPr marL="1371600" marR="0" lvl="2" indent="-323850" algn="l" rtl="0">
                <a:lnSpc>
                  <a:spcPct val="90000"/>
                </a:lnSpc>
                <a:spcBef>
                  <a:spcPts val="500"/>
                </a:spcBef>
                <a:spcAft>
                  <a:spcPts val="0"/>
                </a:spcAft>
                <a:buClr>
                  <a:srgbClr val="595959"/>
                </a:buClr>
                <a:buSzPts val="1500"/>
                <a:buFont typeface="Arial"/>
                <a:buChar char="•"/>
                <a:defRPr sz="1500" b="0" i="0" u="none" strike="noStrike" cap="none">
                  <a:solidFill>
                    <a:srgbClr val="595959"/>
                  </a:solidFill>
                  <a:latin typeface="Arial"/>
                  <a:ea typeface="Arial"/>
                  <a:cs typeface="Arial"/>
                  <a:sym typeface="Arial"/>
                </a:defRPr>
              </a:lvl3pPr>
              <a:lvl4pPr marL="1828800" marR="0" lvl="3"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90000"/>
                </a:lnSpc>
                <a:spcBef>
                  <a:spcPts val="40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r>
                <a:rPr lang="en-US" sz="1400" dirty="0">
                  <a:solidFill>
                    <a:schemeClr val="bg1"/>
                  </a:solidFill>
                </a:rPr>
                <a:t>4. How will we test and build confidence in our changes?</a:t>
              </a:r>
            </a:p>
          </p:txBody>
        </p:sp>
      </p:grpSp>
      <p:sp>
        <p:nvSpPr>
          <p:cNvPr id="12" name="Slide Number Placeholder 11">
            <a:extLst>
              <a:ext uri="{FF2B5EF4-FFF2-40B4-BE49-F238E27FC236}">
                <a16:creationId xmlns:a16="http://schemas.microsoft.com/office/drawing/2014/main" id="{561AE99D-9D6B-4F91-BCE8-39D67DD8F3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15" name="Right Arrow 14">
            <a:extLst>
              <a:ext uri="{FF2B5EF4-FFF2-40B4-BE49-F238E27FC236}">
                <a16:creationId xmlns:a16="http://schemas.microsoft.com/office/drawing/2014/main" id="{B847A5EB-DCB8-AA40-BBEC-69C7AE62C2CC}"/>
              </a:ext>
            </a:extLst>
          </p:cNvPr>
          <p:cNvSpPr/>
          <p:nvPr/>
        </p:nvSpPr>
        <p:spPr>
          <a:xfrm>
            <a:off x="651084" y="3265027"/>
            <a:ext cx="482974" cy="27477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63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latin typeface="Arial" panose="020B0604020202020204" pitchFamily="34" charset="0"/>
                <a:ea typeface="Calibri"/>
                <a:cs typeface="Arial" panose="020B0604020202020204" pitchFamily="34" charset="0"/>
                <a:sym typeface="Calibri"/>
              </a:rPr>
              <a:t>Learning targets</a:t>
            </a:r>
            <a:endParaRPr dirty="0">
              <a:latin typeface="Arial" panose="020B0604020202020204" pitchFamily="34" charset="0"/>
              <a:ea typeface="Calibri"/>
              <a:cs typeface="Arial" panose="020B0604020202020204" pitchFamily="34" charset="0"/>
              <a:sym typeface="Calibri"/>
            </a:endParaRPr>
          </a:p>
        </p:txBody>
      </p:sp>
      <p:sp>
        <p:nvSpPr>
          <p:cNvPr id="204" name="Google Shape;204;p35"/>
          <p:cNvSpPr txBox="1">
            <a:spLocks noGrp="1"/>
          </p:cNvSpPr>
          <p:nvPr>
            <p:ph type="body" idx="1"/>
          </p:nvPr>
        </p:nvSpPr>
        <p:spPr>
          <a:xfrm>
            <a:off x="628650" y="1369219"/>
            <a:ext cx="7886700" cy="3263400"/>
          </a:xfrm>
          <a:prstGeom prst="rect">
            <a:avLst/>
          </a:prstGeom>
        </p:spPr>
        <p:txBody>
          <a:bodyPr spcFirstLastPara="1" wrap="square" lIns="0" tIns="34275" rIns="68575" bIns="34275" anchor="t" anchorCtr="0">
            <a:noAutofit/>
          </a:bodyPr>
          <a:lstStyle/>
          <a:p>
            <a:pPr marL="457200" lvl="0" indent="-355600" algn="l" rtl="0">
              <a:lnSpc>
                <a:spcPct val="100000"/>
              </a:lnSpc>
              <a:spcBef>
                <a:spcPts val="80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Understand the difference between a change concept, a change idea, and a prototype.</a:t>
            </a:r>
            <a:endParaRPr sz="2000" b="0" dirty="0">
              <a:solidFill>
                <a:srgbClr val="000000"/>
              </a:solidFill>
              <a:latin typeface="Calibri"/>
              <a:ea typeface="Calibri"/>
              <a:cs typeface="Calibri"/>
              <a:sym typeface="Calibri"/>
            </a:endParaRPr>
          </a:p>
          <a:p>
            <a:pPr marL="457200" lvl="0" indent="-355600" algn="l" rtl="0">
              <a:lnSpc>
                <a:spcPct val="100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Understand some guidelines for selecting a change idea.</a:t>
            </a:r>
            <a:endParaRPr sz="2000" b="0" dirty="0">
              <a:solidFill>
                <a:srgbClr val="000000"/>
              </a:solidFill>
              <a:latin typeface="Calibri"/>
              <a:ea typeface="Calibri"/>
              <a:cs typeface="Calibri"/>
              <a:sym typeface="Calibri"/>
            </a:endParaRPr>
          </a:p>
          <a:p>
            <a:pPr marL="457200" lvl="0" indent="-355600" algn="l" rtl="0">
              <a:lnSpc>
                <a:spcPct val="100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Understand what evidence-based practices are.</a:t>
            </a:r>
            <a:endParaRPr sz="2000" b="0" dirty="0">
              <a:solidFill>
                <a:srgbClr val="000000"/>
              </a:solidFill>
              <a:latin typeface="Calibri"/>
              <a:ea typeface="Calibri"/>
              <a:cs typeface="Calibri"/>
              <a:sym typeface="Calibri"/>
            </a:endParaRPr>
          </a:p>
          <a:p>
            <a:pPr marL="457200" lvl="0" indent="-355600" algn="l" rtl="0">
              <a:lnSpc>
                <a:spcPct val="100000"/>
              </a:lnSpc>
              <a:spcBef>
                <a:spcPts val="0"/>
              </a:spcBef>
              <a:spcAft>
                <a:spcPts val="0"/>
              </a:spcAft>
              <a:buClr>
                <a:srgbClr val="000000"/>
              </a:buClr>
              <a:buSzPts val="2000"/>
              <a:buFont typeface="Calibri"/>
              <a:buChar char="●"/>
            </a:pPr>
            <a:r>
              <a:rPr lang="en" sz="2000" b="0" dirty="0">
                <a:solidFill>
                  <a:srgbClr val="000000"/>
                </a:solidFill>
                <a:latin typeface="Calibri"/>
                <a:ea typeface="Calibri"/>
                <a:cs typeface="Calibri"/>
                <a:sym typeface="Calibri"/>
              </a:rPr>
              <a:t>Practice developing a prototype.</a:t>
            </a:r>
            <a:endParaRPr sz="2000" b="0" dirty="0">
              <a:solidFill>
                <a:srgbClr val="000000"/>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0F9387E2-309D-4A66-83F1-0E7E077195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628650" y="273844"/>
            <a:ext cx="7886700" cy="994200"/>
          </a:xfrm>
          <a:prstGeom prst="rect">
            <a:avLst/>
          </a:prstGeom>
        </p:spPr>
        <p:txBody>
          <a:bodyPr spcFirstLastPara="1" wrap="square" lIns="0" tIns="34275" rIns="68575" bIns="34275" anchor="ctr" anchorCtr="0">
            <a:noAutofit/>
          </a:bodyPr>
          <a:lstStyle/>
          <a:p>
            <a:pPr marL="0" lvl="0" indent="0" algn="l" rtl="0">
              <a:spcBef>
                <a:spcPts val="0"/>
              </a:spcBef>
              <a:spcAft>
                <a:spcPts val="0"/>
              </a:spcAft>
              <a:buNone/>
            </a:pPr>
            <a:r>
              <a:rPr lang="en" dirty="0"/>
              <a:t>Topics</a:t>
            </a:r>
            <a:endParaRPr dirty="0"/>
          </a:p>
        </p:txBody>
      </p:sp>
      <p:sp>
        <p:nvSpPr>
          <p:cNvPr id="210" name="Google Shape;210;p36"/>
          <p:cNvSpPr txBox="1">
            <a:spLocks noGrp="1"/>
          </p:cNvSpPr>
          <p:nvPr>
            <p:ph type="body" idx="1"/>
          </p:nvPr>
        </p:nvSpPr>
        <p:spPr>
          <a:xfrm>
            <a:off x="628650" y="1369219"/>
            <a:ext cx="7886700" cy="3263400"/>
          </a:xfrm>
          <a:prstGeom prst="rect">
            <a:avLst/>
          </a:prstGeom>
        </p:spPr>
        <p:txBody>
          <a:bodyPr spcFirstLastPara="1" wrap="square" lIns="0" tIns="34275" rIns="68575" bIns="34275" anchor="t" anchorCtr="0">
            <a:noAutofit/>
          </a:bodyPr>
          <a:lstStyle/>
          <a:p>
            <a:pPr marL="457200" lvl="0" indent="-355600" algn="l" rtl="0">
              <a:lnSpc>
                <a:spcPct val="100000"/>
              </a:lnSpc>
              <a:spcBef>
                <a:spcPts val="80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Selecting a change idea.</a:t>
            </a:r>
            <a:endParaRPr sz="2000" b="0" dirty="0">
              <a:solidFill>
                <a:schemeClr val="dk2"/>
              </a:solidFill>
              <a:latin typeface="Calibri"/>
              <a:ea typeface="Calibri"/>
              <a:cs typeface="Calibri"/>
              <a:sym typeface="Calibri"/>
            </a:endParaRPr>
          </a:p>
          <a:p>
            <a:pPr marL="457200" lvl="0" indent="-355600" algn="l" rtl="0">
              <a:lnSpc>
                <a:spcPct val="100000"/>
              </a:lnSpc>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Using evidence-based practice to identify a change idea.</a:t>
            </a:r>
            <a:endParaRPr sz="2000" b="0" dirty="0">
              <a:solidFill>
                <a:schemeClr val="dk2"/>
              </a:solidFill>
              <a:latin typeface="Calibri"/>
              <a:ea typeface="Calibri"/>
              <a:cs typeface="Calibri"/>
              <a:sym typeface="Calibri"/>
            </a:endParaRPr>
          </a:p>
          <a:p>
            <a:pPr marL="457200" lvl="0" indent="-355600" algn="l" rtl="0">
              <a:lnSpc>
                <a:spcPct val="100000"/>
              </a:lnSpc>
              <a:spcBef>
                <a:spcPts val="0"/>
              </a:spcBef>
              <a:spcAft>
                <a:spcPts val="0"/>
              </a:spcAft>
              <a:buClr>
                <a:schemeClr val="dk2"/>
              </a:buClr>
              <a:buSzPts val="2000"/>
              <a:buFont typeface="Calibri"/>
              <a:buChar char="●"/>
            </a:pPr>
            <a:r>
              <a:rPr lang="en" sz="2000" b="0" dirty="0">
                <a:solidFill>
                  <a:schemeClr val="dk2"/>
                </a:solidFill>
                <a:latin typeface="Calibri"/>
                <a:ea typeface="Calibri"/>
                <a:cs typeface="Calibri"/>
                <a:sym typeface="Calibri"/>
              </a:rPr>
              <a:t>Prototyping.</a:t>
            </a:r>
            <a:endParaRPr sz="2000" b="0" dirty="0">
              <a:solidFill>
                <a:schemeClr val="dk2"/>
              </a:solidFill>
              <a:latin typeface="Calibri"/>
              <a:ea typeface="Calibri"/>
              <a:cs typeface="Calibri"/>
              <a:sym typeface="Calibri"/>
            </a:endParaRPr>
          </a:p>
        </p:txBody>
      </p:sp>
      <p:sp>
        <p:nvSpPr>
          <p:cNvPr id="2" name="Slide Number Placeholder 1">
            <a:extLst>
              <a:ext uri="{FF2B5EF4-FFF2-40B4-BE49-F238E27FC236}">
                <a16:creationId xmlns:a16="http://schemas.microsoft.com/office/drawing/2014/main" id="{93F11A14-8E36-4CC4-A0B6-DDD7FACFA1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ilitating Improvemen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2907</TotalTime>
  <Words>5098</Words>
  <Application>Microsoft Office PowerPoint</Application>
  <PresentationFormat>On-screen Show (16:9)</PresentationFormat>
  <Paragraphs>349</Paragraphs>
  <Slides>41</Slides>
  <Notes>38</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Facilitating Improvement</vt:lpstr>
      <vt:lpstr>Facilitating Improvement in Teacher Practice</vt:lpstr>
      <vt:lpstr>Acknowledgments</vt:lpstr>
      <vt:lpstr>Welcome</vt:lpstr>
      <vt:lpstr>Community agreements</vt:lpstr>
      <vt:lpstr>Progress check-in</vt:lpstr>
      <vt:lpstr>Learning arc for modules</vt:lpstr>
      <vt:lpstr>Improvement questions</vt:lpstr>
      <vt:lpstr>Learning targets</vt:lpstr>
      <vt:lpstr>Topics</vt:lpstr>
      <vt:lpstr>Selecting a change idea</vt:lpstr>
      <vt:lpstr>What is a change idea?</vt:lpstr>
      <vt:lpstr>Selecting a change idea </vt:lpstr>
      <vt:lpstr>Sources for change ideas</vt:lpstr>
      <vt:lpstr>Change idea activity </vt:lpstr>
      <vt:lpstr>Common pitfalls when developing change ideas</vt:lpstr>
      <vt:lpstr>Reviewing your change idea</vt:lpstr>
      <vt:lpstr>Using evidence-based practice </vt:lpstr>
      <vt:lpstr>Evidence-based practice</vt:lpstr>
      <vt:lpstr>Evidence-based practice</vt:lpstr>
      <vt:lpstr>Using research to identify a change idea</vt:lpstr>
      <vt:lpstr>Evidence-based practice guides</vt:lpstr>
      <vt:lpstr>Exploration time</vt:lpstr>
      <vt:lpstr>Debrief</vt:lpstr>
      <vt:lpstr>Evidence-based practice</vt:lpstr>
      <vt:lpstr>Prototyping </vt:lpstr>
      <vt:lpstr>An improvement story: Lemmon Valley 3rd grade team</vt:lpstr>
      <vt:lpstr>Equity pause</vt:lpstr>
      <vt:lpstr>What is a prototype?</vt:lpstr>
      <vt:lpstr>What is a prototype?</vt:lpstr>
      <vt:lpstr>Some example prototypes</vt:lpstr>
      <vt:lpstr>Examples of teacher practice prototypes</vt:lpstr>
      <vt:lpstr>Instructional practice example</vt:lpstr>
      <vt:lpstr>Developing a prototype</vt:lpstr>
      <vt:lpstr>Prototype simulation</vt:lpstr>
      <vt:lpstr>Next steps</vt:lpstr>
      <vt:lpstr>Module review</vt:lpstr>
      <vt:lpstr>Action period work</vt:lpstr>
      <vt:lpstr>Closing reflection</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Improvement</dc:title>
  <cp:lastModifiedBy>Kim Austin</cp:lastModifiedBy>
  <cp:revision>272</cp:revision>
  <dcterms:modified xsi:type="dcterms:W3CDTF">2022-10-25T23:20:21Z</dcterms:modified>
</cp:coreProperties>
</file>